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0.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59" r:id="rId1"/>
  </p:sldMasterIdLst>
  <p:notesMasterIdLst>
    <p:notesMasterId r:id="rId136"/>
  </p:notesMasterIdLst>
  <p:sldIdLst>
    <p:sldId id="256" r:id="rId2"/>
    <p:sldId id="257" r:id="rId3"/>
    <p:sldId id="258" r:id="rId4"/>
    <p:sldId id="259" r:id="rId5"/>
    <p:sldId id="260" r:id="rId6"/>
    <p:sldId id="261" r:id="rId7"/>
    <p:sldId id="262" r:id="rId8"/>
    <p:sldId id="267" r:id="rId9"/>
    <p:sldId id="319" r:id="rId10"/>
    <p:sldId id="264" r:id="rId11"/>
    <p:sldId id="265" r:id="rId12"/>
    <p:sldId id="266" r:id="rId13"/>
    <p:sldId id="314" r:id="rId14"/>
    <p:sldId id="315" r:id="rId15"/>
    <p:sldId id="316" r:id="rId16"/>
    <p:sldId id="317" r:id="rId17"/>
    <p:sldId id="318" r:id="rId18"/>
    <p:sldId id="268" r:id="rId19"/>
    <p:sldId id="269" r:id="rId20"/>
    <p:sldId id="273" r:id="rId21"/>
    <p:sldId id="274" r:id="rId22"/>
    <p:sldId id="285" r:id="rId23"/>
    <p:sldId id="286" r:id="rId24"/>
    <p:sldId id="320" r:id="rId25"/>
    <p:sldId id="382" r:id="rId26"/>
    <p:sldId id="400" r:id="rId27"/>
    <p:sldId id="321" r:id="rId28"/>
    <p:sldId id="383" r:id="rId29"/>
    <p:sldId id="322" r:id="rId30"/>
    <p:sldId id="323" r:id="rId31"/>
    <p:sldId id="384" r:id="rId32"/>
    <p:sldId id="324" r:id="rId33"/>
    <p:sldId id="385" r:id="rId34"/>
    <p:sldId id="325" r:id="rId35"/>
    <p:sldId id="275" r:id="rId36"/>
    <p:sldId id="277" r:id="rId37"/>
    <p:sldId id="381" r:id="rId38"/>
    <p:sldId id="386" r:id="rId39"/>
    <p:sldId id="276" r:id="rId40"/>
    <p:sldId id="279" r:id="rId41"/>
    <p:sldId id="280" r:id="rId42"/>
    <p:sldId id="281" r:id="rId43"/>
    <p:sldId id="282" r:id="rId44"/>
    <p:sldId id="283" r:id="rId45"/>
    <p:sldId id="284" r:id="rId46"/>
    <p:sldId id="288" r:id="rId47"/>
    <p:sldId id="287" r:id="rId48"/>
    <p:sldId id="289" r:id="rId49"/>
    <p:sldId id="290" r:id="rId50"/>
    <p:sldId id="387" r:id="rId51"/>
    <p:sldId id="291" r:id="rId52"/>
    <p:sldId id="292" r:id="rId53"/>
    <p:sldId id="293" r:id="rId54"/>
    <p:sldId id="294" r:id="rId55"/>
    <p:sldId id="295" r:id="rId56"/>
    <p:sldId id="296" r:id="rId57"/>
    <p:sldId id="298" r:id="rId58"/>
    <p:sldId id="297" r:id="rId59"/>
    <p:sldId id="326" r:id="rId60"/>
    <p:sldId id="327" r:id="rId61"/>
    <p:sldId id="328" r:id="rId62"/>
    <p:sldId id="299" r:id="rId63"/>
    <p:sldId id="300" r:id="rId64"/>
    <p:sldId id="301" r:id="rId65"/>
    <p:sldId id="303" r:id="rId66"/>
    <p:sldId id="302" r:id="rId67"/>
    <p:sldId id="388" r:id="rId68"/>
    <p:sldId id="304" r:id="rId69"/>
    <p:sldId id="305" r:id="rId70"/>
    <p:sldId id="309" r:id="rId71"/>
    <p:sldId id="306" r:id="rId72"/>
    <p:sldId id="308" r:id="rId73"/>
    <p:sldId id="310" r:id="rId74"/>
    <p:sldId id="311" r:id="rId75"/>
    <p:sldId id="312" r:id="rId76"/>
    <p:sldId id="313" r:id="rId77"/>
    <p:sldId id="272" r:id="rId78"/>
    <p:sldId id="270" r:id="rId79"/>
    <p:sldId id="271" r:id="rId80"/>
    <p:sldId id="331" r:id="rId81"/>
    <p:sldId id="332" r:id="rId82"/>
    <p:sldId id="333" r:id="rId83"/>
    <p:sldId id="334" r:id="rId84"/>
    <p:sldId id="335" r:id="rId85"/>
    <p:sldId id="336" r:id="rId86"/>
    <p:sldId id="337" r:id="rId87"/>
    <p:sldId id="338" r:id="rId88"/>
    <p:sldId id="339" r:id="rId89"/>
    <p:sldId id="340" r:id="rId90"/>
    <p:sldId id="341" r:id="rId91"/>
    <p:sldId id="342" r:id="rId92"/>
    <p:sldId id="343" r:id="rId93"/>
    <p:sldId id="344" r:id="rId94"/>
    <p:sldId id="345" r:id="rId95"/>
    <p:sldId id="394" r:id="rId96"/>
    <p:sldId id="395" r:id="rId97"/>
    <p:sldId id="396" r:id="rId98"/>
    <p:sldId id="397" r:id="rId99"/>
    <p:sldId id="401" r:id="rId100"/>
    <p:sldId id="402" r:id="rId101"/>
    <p:sldId id="403" r:id="rId102"/>
    <p:sldId id="404" r:id="rId103"/>
    <p:sldId id="405" r:id="rId104"/>
    <p:sldId id="406" r:id="rId105"/>
    <p:sldId id="352" r:id="rId106"/>
    <p:sldId id="353" r:id="rId107"/>
    <p:sldId id="354" r:id="rId108"/>
    <p:sldId id="355" r:id="rId109"/>
    <p:sldId id="356" r:id="rId110"/>
    <p:sldId id="357" r:id="rId111"/>
    <p:sldId id="358" r:id="rId112"/>
    <p:sldId id="359" r:id="rId113"/>
    <p:sldId id="360" r:id="rId114"/>
    <p:sldId id="389" r:id="rId115"/>
    <p:sldId id="361" r:id="rId116"/>
    <p:sldId id="376" r:id="rId117"/>
    <p:sldId id="390" r:id="rId118"/>
    <p:sldId id="391" r:id="rId119"/>
    <p:sldId id="362" r:id="rId120"/>
    <p:sldId id="377" r:id="rId121"/>
    <p:sldId id="363" r:id="rId122"/>
    <p:sldId id="364" r:id="rId123"/>
    <p:sldId id="365" r:id="rId124"/>
    <p:sldId id="366" r:id="rId125"/>
    <p:sldId id="392" r:id="rId126"/>
    <p:sldId id="369" r:id="rId127"/>
    <p:sldId id="378" r:id="rId128"/>
    <p:sldId id="370" r:id="rId129"/>
    <p:sldId id="371" r:id="rId130"/>
    <p:sldId id="380" r:id="rId131"/>
    <p:sldId id="372" r:id="rId132"/>
    <p:sldId id="398" r:id="rId133"/>
    <p:sldId id="393" r:id="rId134"/>
    <p:sldId id="399" r:id="rId1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255" autoAdjust="0"/>
  </p:normalViewPr>
  <p:slideViewPr>
    <p:cSldViewPr snapToGrid="0">
      <p:cViewPr varScale="1">
        <p:scale>
          <a:sx n="84" d="100"/>
          <a:sy n="84" d="100"/>
        </p:scale>
        <p:origin x="786" y="90"/>
      </p:cViewPr>
      <p:guideLst>
        <p:guide orient="horz" pos="2160"/>
        <p:guide pos="3840"/>
      </p:guideLst>
    </p:cSldViewPr>
  </p:slideViewPr>
  <p:notesTextViewPr>
    <p:cViewPr>
      <p:scale>
        <a:sx n="1" d="1"/>
        <a:sy n="1" d="1"/>
      </p:scale>
      <p:origin x="0" y="0"/>
    </p:cViewPr>
  </p:notesTextViewPr>
  <p:sorterViewPr>
    <p:cViewPr>
      <p:scale>
        <a:sx n="100" d="100"/>
        <a:sy n="100" d="100"/>
      </p:scale>
      <p:origin x="0" y="-41850"/>
    </p:cViewPr>
  </p:sorter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viewProps" Target="view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theme" Target="theme/theme1.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notesMaster" Target="notesMasters/notes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8">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9">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1#10">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5">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6">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7">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FF45D5D-D45F-4814-B81B-B5E7F97F7070}" type="doc">
      <dgm:prSet loTypeId="urn:microsoft.com/office/officeart/2005/8/layout/vList6" loCatId="process" qsTypeId="urn:microsoft.com/office/officeart/2005/8/quickstyle/simple1" qsCatId="simple" csTypeId="urn:microsoft.com/office/officeart/2005/8/colors/colorful1#1" csCatId="colorful" phldr="1"/>
      <dgm:spPr/>
      <dgm:t>
        <a:bodyPr/>
        <a:lstStyle/>
        <a:p>
          <a:endParaRPr lang="en-US"/>
        </a:p>
      </dgm:t>
    </dgm:pt>
    <dgm:pt modelId="{41D18283-13E5-4D3F-BCED-324DBE9F4A9B}">
      <dgm:prSet phldrT="[Text]" custT="1"/>
      <dgm:spPr>
        <a:xfrm rot="5400000">
          <a:off x="-248604" y="252185"/>
          <a:ext cx="1370483" cy="873274"/>
        </a:xfrm>
      </dgm:spPr>
      <dgm:t>
        <a:bodyPr/>
        <a:lstStyle/>
        <a:p>
          <a:r>
            <a:rPr lang="en-IN" sz="2400" b="1" dirty="0">
              <a:latin typeface="Times New Roman"/>
              <a:ea typeface="+mn-ea"/>
              <a:cs typeface="+mn-cs"/>
            </a:rPr>
            <a:t>Stratum </a:t>
          </a:r>
          <a:r>
            <a:rPr lang="en-IN" sz="2400" b="1" dirty="0" err="1">
              <a:latin typeface="Times New Roman"/>
              <a:ea typeface="+mn-ea"/>
              <a:cs typeface="+mn-cs"/>
            </a:rPr>
            <a:t>corneum</a:t>
          </a:r>
          <a:endParaRPr lang="en-US" sz="2400" b="1" dirty="0">
            <a:latin typeface="Times New Roman"/>
            <a:ea typeface="+mn-ea"/>
            <a:cs typeface="+mn-cs"/>
          </a:endParaRPr>
        </a:p>
      </dgm:t>
    </dgm:pt>
    <dgm:pt modelId="{43E84F87-0D17-4432-8B55-F63B16CFA1A0}" type="parTrans" cxnId="{0248929A-3B35-4E11-8EDF-310476B28E1F}">
      <dgm:prSet/>
      <dgm:spPr/>
      <dgm:t>
        <a:bodyPr/>
        <a:lstStyle/>
        <a:p>
          <a:endParaRPr lang="en-US">
            <a:solidFill>
              <a:schemeClr val="bg1"/>
            </a:solidFill>
          </a:endParaRPr>
        </a:p>
      </dgm:t>
    </dgm:pt>
    <dgm:pt modelId="{00BDD22E-8354-4AFD-BE0E-78B258E5DC28}" type="sibTrans" cxnId="{0248929A-3B35-4E11-8EDF-310476B28E1F}">
      <dgm:prSet/>
      <dgm:spPr/>
      <dgm:t>
        <a:bodyPr/>
        <a:lstStyle/>
        <a:p>
          <a:endParaRPr lang="en-US">
            <a:solidFill>
              <a:schemeClr val="bg1"/>
            </a:solidFill>
          </a:endParaRPr>
        </a:p>
      </dgm:t>
    </dgm:pt>
    <dgm:pt modelId="{C57EC1D4-992C-4E86-A24F-5FB12B5F7E83}">
      <dgm:prSet phldrT="[Text]"/>
      <dgm:spPr>
        <a:xfrm rot="5400000">
          <a:off x="4420829" y="-3501953"/>
          <a:ext cx="912836" cy="7923904"/>
        </a:xfrm>
      </dgm:spPr>
      <dgm:t>
        <a:bodyPr/>
        <a:lstStyle/>
        <a:p>
          <a:r>
            <a:rPr lang="en-IN" dirty="0">
              <a:latin typeface="Times New Roman"/>
              <a:ea typeface="+mn-ea"/>
              <a:cs typeface="+mn-cs"/>
            </a:rPr>
            <a:t>It consists of several row of </a:t>
          </a:r>
          <a:r>
            <a:rPr lang="en-IN" dirty="0" err="1">
              <a:latin typeface="Times New Roman"/>
              <a:ea typeface="+mn-ea"/>
              <a:cs typeface="+mn-cs"/>
            </a:rPr>
            <a:t>cornified</a:t>
          </a:r>
          <a:r>
            <a:rPr lang="en-IN" dirty="0">
              <a:latin typeface="Times New Roman"/>
              <a:ea typeface="+mn-ea"/>
              <a:cs typeface="+mn-cs"/>
            </a:rPr>
            <a:t> , non nucleated dead cells containing keratin.</a:t>
          </a:r>
          <a:endParaRPr lang="en-US" dirty="0">
            <a:latin typeface="Times New Roman"/>
            <a:ea typeface="+mn-ea"/>
            <a:cs typeface="+mn-cs"/>
          </a:endParaRPr>
        </a:p>
      </dgm:t>
    </dgm:pt>
    <dgm:pt modelId="{33E2CFF3-769A-4F8A-AFBE-2C1B82D3D6F8}" type="parTrans" cxnId="{CC18AFF9-A7D6-4897-8A13-F8E7865EF76B}">
      <dgm:prSet/>
      <dgm:spPr/>
      <dgm:t>
        <a:bodyPr/>
        <a:lstStyle/>
        <a:p>
          <a:endParaRPr lang="en-US">
            <a:solidFill>
              <a:schemeClr val="bg1"/>
            </a:solidFill>
          </a:endParaRPr>
        </a:p>
      </dgm:t>
    </dgm:pt>
    <dgm:pt modelId="{DB96066D-AF75-4582-9716-6A68F1DEE896}" type="sibTrans" cxnId="{CC18AFF9-A7D6-4897-8A13-F8E7865EF76B}">
      <dgm:prSet/>
      <dgm:spPr/>
      <dgm:t>
        <a:bodyPr/>
        <a:lstStyle/>
        <a:p>
          <a:endParaRPr lang="en-US">
            <a:solidFill>
              <a:schemeClr val="bg1"/>
            </a:solidFill>
          </a:endParaRPr>
        </a:p>
      </dgm:t>
    </dgm:pt>
    <dgm:pt modelId="{C3130CAA-6F58-4962-800A-52F9FB31D051}">
      <dgm:prSet phldrT="[Text]" custT="1"/>
      <dgm:spPr>
        <a:xfrm rot="5400000">
          <a:off x="-227594" y="1486963"/>
          <a:ext cx="1370483" cy="915295"/>
        </a:xfrm>
      </dgm:spPr>
      <dgm:t>
        <a:bodyPr/>
        <a:lstStyle/>
        <a:p>
          <a:r>
            <a:rPr lang="en-GB" sz="2400" b="1" dirty="0">
              <a:latin typeface="Times New Roman"/>
              <a:ea typeface="+mn-ea"/>
              <a:cs typeface="+mn-cs"/>
            </a:rPr>
            <a:t>Stratum </a:t>
          </a:r>
          <a:r>
            <a:rPr lang="en-GB" sz="2400" b="1" dirty="0" err="1">
              <a:latin typeface="Times New Roman"/>
              <a:ea typeface="+mn-ea"/>
              <a:cs typeface="+mn-cs"/>
            </a:rPr>
            <a:t>lucidum</a:t>
          </a:r>
          <a:endParaRPr lang="en-US" sz="2400" dirty="0">
            <a:latin typeface="Times New Roman"/>
            <a:ea typeface="+mn-ea"/>
            <a:cs typeface="+mn-cs"/>
          </a:endParaRPr>
        </a:p>
      </dgm:t>
    </dgm:pt>
    <dgm:pt modelId="{ADC2F51C-2467-4C4B-97BF-F91E538EA8A8}" type="parTrans" cxnId="{D84532F1-3A16-4DDD-825B-0C0C1C91909F}">
      <dgm:prSet/>
      <dgm:spPr/>
      <dgm:t>
        <a:bodyPr/>
        <a:lstStyle/>
        <a:p>
          <a:endParaRPr lang="en-US">
            <a:solidFill>
              <a:schemeClr val="bg1"/>
            </a:solidFill>
          </a:endParaRPr>
        </a:p>
      </dgm:t>
    </dgm:pt>
    <dgm:pt modelId="{BFA3E5F9-543A-4FEC-8593-D271B1129B10}" type="sibTrans" cxnId="{D84532F1-3A16-4DDD-825B-0C0C1C91909F}">
      <dgm:prSet/>
      <dgm:spPr/>
      <dgm:t>
        <a:bodyPr/>
        <a:lstStyle/>
        <a:p>
          <a:endParaRPr lang="en-US">
            <a:solidFill>
              <a:schemeClr val="bg1"/>
            </a:solidFill>
          </a:endParaRPr>
        </a:p>
      </dgm:t>
    </dgm:pt>
    <dgm:pt modelId="{ACBF389E-F55F-49F4-ADF8-D5C292E3BEBC}">
      <dgm:prSet phldrT="[Text]"/>
      <dgm:spPr>
        <a:xfrm rot="5400000">
          <a:off x="4420829" y="-2246164"/>
          <a:ext cx="912836" cy="7923904"/>
        </a:xfrm>
      </dgm:spPr>
      <dgm:t>
        <a:bodyPr/>
        <a:lstStyle/>
        <a:p>
          <a:r>
            <a:rPr lang="en-GB" dirty="0">
              <a:latin typeface="Times New Roman"/>
              <a:ea typeface="+mn-ea"/>
              <a:cs typeface="+mn-cs"/>
            </a:rPr>
            <a:t>3-4 layers clear flat dead cells</a:t>
          </a:r>
          <a:endParaRPr lang="en-US" dirty="0">
            <a:latin typeface="Times New Roman"/>
            <a:ea typeface="+mn-ea"/>
            <a:cs typeface="+mn-cs"/>
          </a:endParaRPr>
        </a:p>
      </dgm:t>
    </dgm:pt>
    <dgm:pt modelId="{EAA79452-CEF8-473D-9683-D8F2883926FE}" type="parTrans" cxnId="{3C2C71C2-417F-4CC2-982E-CBB162EC2FC2}">
      <dgm:prSet/>
      <dgm:spPr/>
      <dgm:t>
        <a:bodyPr/>
        <a:lstStyle/>
        <a:p>
          <a:endParaRPr lang="en-US">
            <a:solidFill>
              <a:schemeClr val="bg1"/>
            </a:solidFill>
          </a:endParaRPr>
        </a:p>
      </dgm:t>
    </dgm:pt>
    <dgm:pt modelId="{E9D3A3B8-A449-4DDB-8ECA-898B0E64D823}" type="sibTrans" cxnId="{3C2C71C2-417F-4CC2-982E-CBB162EC2FC2}">
      <dgm:prSet/>
      <dgm:spPr/>
      <dgm:t>
        <a:bodyPr/>
        <a:lstStyle/>
        <a:p>
          <a:endParaRPr lang="en-US">
            <a:solidFill>
              <a:schemeClr val="bg1"/>
            </a:solidFill>
          </a:endParaRPr>
        </a:p>
      </dgm:t>
    </dgm:pt>
    <dgm:pt modelId="{23A31CA0-EE8F-475F-9F7F-1905E0283ABF}">
      <dgm:prSet phldrT="[Text]"/>
      <dgm:spPr>
        <a:xfrm rot="5400000">
          <a:off x="4420829" y="-2246164"/>
          <a:ext cx="912836" cy="7923904"/>
        </a:xfrm>
      </dgm:spPr>
      <dgm:t>
        <a:bodyPr/>
        <a:lstStyle/>
        <a:p>
          <a:r>
            <a:rPr lang="en-IN">
              <a:latin typeface="Times New Roman"/>
              <a:ea typeface="+mn-ea"/>
              <a:cs typeface="+mn-cs"/>
            </a:rPr>
            <a:t>Found only in soles of feet and palm of hand as a thin eosinophilic band.</a:t>
          </a:r>
          <a:endParaRPr lang="en-US" dirty="0">
            <a:latin typeface="Times New Roman"/>
            <a:ea typeface="+mn-ea"/>
            <a:cs typeface="+mn-cs"/>
          </a:endParaRPr>
        </a:p>
      </dgm:t>
    </dgm:pt>
    <dgm:pt modelId="{968B22C0-92F5-47B8-9BD8-16DE41A1FFF6}" type="parTrans" cxnId="{6A664516-52AD-4AC6-93F5-6895CC6AF8AF}">
      <dgm:prSet/>
      <dgm:spPr/>
      <dgm:t>
        <a:bodyPr/>
        <a:lstStyle/>
        <a:p>
          <a:endParaRPr lang="en-US">
            <a:solidFill>
              <a:schemeClr val="bg1"/>
            </a:solidFill>
          </a:endParaRPr>
        </a:p>
      </dgm:t>
    </dgm:pt>
    <dgm:pt modelId="{7FA5C114-ABFF-4FBF-A274-4FFC808D7E95}" type="sibTrans" cxnId="{6A664516-52AD-4AC6-93F5-6895CC6AF8AF}">
      <dgm:prSet/>
      <dgm:spPr/>
      <dgm:t>
        <a:bodyPr/>
        <a:lstStyle/>
        <a:p>
          <a:endParaRPr lang="en-US">
            <a:solidFill>
              <a:schemeClr val="bg1"/>
            </a:solidFill>
          </a:endParaRPr>
        </a:p>
      </dgm:t>
    </dgm:pt>
    <dgm:pt modelId="{A67AEADE-DFE7-4B75-ACF2-FB84C2E3F17C}">
      <dgm:prSet phldrT="[Text]" custT="1"/>
      <dgm:spPr>
        <a:xfrm rot="5400000">
          <a:off x="-227594" y="5254329"/>
          <a:ext cx="1370483" cy="915295"/>
        </a:xfrm>
      </dgm:spPr>
      <dgm:t>
        <a:bodyPr/>
        <a:lstStyle/>
        <a:p>
          <a:r>
            <a:rPr lang="en-GB" sz="2400" b="1" dirty="0">
              <a:latin typeface="Times New Roman"/>
              <a:ea typeface="+mn-ea"/>
              <a:cs typeface="+mn-cs"/>
            </a:rPr>
            <a:t>Stratum </a:t>
          </a:r>
          <a:r>
            <a:rPr lang="en-GB" sz="2400" b="1" dirty="0" err="1">
              <a:latin typeface="Times New Roman"/>
              <a:ea typeface="+mn-ea"/>
              <a:cs typeface="+mn-cs"/>
            </a:rPr>
            <a:t>basale</a:t>
          </a:r>
          <a:endParaRPr lang="en-US" sz="2400" dirty="0">
            <a:latin typeface="Times New Roman"/>
            <a:ea typeface="+mn-ea"/>
            <a:cs typeface="+mn-cs"/>
          </a:endParaRPr>
        </a:p>
      </dgm:t>
    </dgm:pt>
    <dgm:pt modelId="{D65C9B0B-1EBC-4A02-A636-04D2C5E84CE8}" type="parTrans" cxnId="{AA00354C-DC29-434A-B54B-CD30FE5EB28E}">
      <dgm:prSet/>
      <dgm:spPr/>
      <dgm:t>
        <a:bodyPr/>
        <a:lstStyle/>
        <a:p>
          <a:endParaRPr lang="en-US">
            <a:solidFill>
              <a:schemeClr val="bg1"/>
            </a:solidFill>
          </a:endParaRPr>
        </a:p>
      </dgm:t>
    </dgm:pt>
    <dgm:pt modelId="{61154F0A-27FD-41D7-B708-61E80A26AF03}" type="sibTrans" cxnId="{AA00354C-DC29-434A-B54B-CD30FE5EB28E}">
      <dgm:prSet/>
      <dgm:spPr/>
      <dgm:t>
        <a:bodyPr/>
        <a:lstStyle/>
        <a:p>
          <a:endParaRPr lang="en-US">
            <a:solidFill>
              <a:schemeClr val="bg1"/>
            </a:solidFill>
          </a:endParaRPr>
        </a:p>
      </dgm:t>
    </dgm:pt>
    <dgm:pt modelId="{457FC361-92F8-47A7-B3F5-18834B0A821D}">
      <dgm:prSet phldrT="[Text]"/>
      <dgm:spPr>
        <a:xfrm rot="5400000">
          <a:off x="4420829" y="1521201"/>
          <a:ext cx="912836" cy="7923904"/>
        </a:xfrm>
      </dgm:spPr>
      <dgm:t>
        <a:bodyPr/>
        <a:lstStyle/>
        <a:p>
          <a:r>
            <a:rPr lang="en-GB">
              <a:latin typeface="Times New Roman"/>
              <a:ea typeface="+mn-ea"/>
              <a:cs typeface="+mn-cs"/>
            </a:rPr>
            <a:t>Columnar cells continually dividing, gradually migrating to  outermost layer.</a:t>
          </a:r>
          <a:endParaRPr lang="en-US" dirty="0">
            <a:latin typeface="Times New Roman"/>
            <a:ea typeface="+mn-ea"/>
            <a:cs typeface="+mn-cs"/>
          </a:endParaRPr>
        </a:p>
      </dgm:t>
    </dgm:pt>
    <dgm:pt modelId="{CFD12776-A128-4E7F-884A-06F7F5850B77}" type="parTrans" cxnId="{6022C491-39D8-4C13-9F92-01FE30FCDC19}">
      <dgm:prSet/>
      <dgm:spPr/>
      <dgm:t>
        <a:bodyPr/>
        <a:lstStyle/>
        <a:p>
          <a:endParaRPr lang="en-US">
            <a:solidFill>
              <a:schemeClr val="bg1"/>
            </a:solidFill>
          </a:endParaRPr>
        </a:p>
      </dgm:t>
    </dgm:pt>
    <dgm:pt modelId="{A48CD36E-7ECF-4C1D-9575-F6C9E847BA99}" type="sibTrans" cxnId="{6022C491-39D8-4C13-9F92-01FE30FCDC19}">
      <dgm:prSet/>
      <dgm:spPr/>
      <dgm:t>
        <a:bodyPr/>
        <a:lstStyle/>
        <a:p>
          <a:endParaRPr lang="en-US">
            <a:solidFill>
              <a:schemeClr val="bg1"/>
            </a:solidFill>
          </a:endParaRPr>
        </a:p>
      </dgm:t>
    </dgm:pt>
    <dgm:pt modelId="{A2F50920-BEFE-4D16-BE22-BA53B09BEC4E}">
      <dgm:prSet custT="1"/>
      <dgm:spPr>
        <a:xfrm rot="5400000">
          <a:off x="-227594" y="2742752"/>
          <a:ext cx="1370483" cy="915295"/>
        </a:xfrm>
      </dgm:spPr>
      <dgm:t>
        <a:bodyPr/>
        <a:lstStyle/>
        <a:p>
          <a:r>
            <a:rPr lang="en-GB" sz="2400" b="1" dirty="0">
              <a:latin typeface="Times New Roman"/>
              <a:ea typeface="+mn-ea"/>
              <a:cs typeface="+mn-cs"/>
            </a:rPr>
            <a:t>Stratum </a:t>
          </a:r>
          <a:r>
            <a:rPr lang="en-GB" sz="2400" b="1" dirty="0" err="1">
              <a:latin typeface="Times New Roman"/>
              <a:ea typeface="+mn-ea"/>
              <a:cs typeface="+mn-cs"/>
            </a:rPr>
            <a:t>granulosum</a:t>
          </a:r>
          <a:endParaRPr lang="en-US" sz="2400" dirty="0">
            <a:latin typeface="Times New Roman"/>
            <a:ea typeface="+mn-ea"/>
            <a:cs typeface="+mn-cs"/>
          </a:endParaRPr>
        </a:p>
      </dgm:t>
    </dgm:pt>
    <dgm:pt modelId="{B2602865-0225-4C57-AD8D-0FDB2A838CAD}" type="parTrans" cxnId="{B5AF5001-5C32-4017-901F-CAA01FC4BE7B}">
      <dgm:prSet/>
      <dgm:spPr/>
      <dgm:t>
        <a:bodyPr/>
        <a:lstStyle/>
        <a:p>
          <a:endParaRPr lang="en-US">
            <a:solidFill>
              <a:schemeClr val="bg1"/>
            </a:solidFill>
          </a:endParaRPr>
        </a:p>
      </dgm:t>
    </dgm:pt>
    <dgm:pt modelId="{515B0B46-B200-43E0-A3C7-E72325DF4214}" type="sibTrans" cxnId="{B5AF5001-5C32-4017-901F-CAA01FC4BE7B}">
      <dgm:prSet/>
      <dgm:spPr/>
      <dgm:t>
        <a:bodyPr/>
        <a:lstStyle/>
        <a:p>
          <a:endParaRPr lang="en-US">
            <a:solidFill>
              <a:schemeClr val="bg1"/>
            </a:solidFill>
          </a:endParaRPr>
        </a:p>
      </dgm:t>
    </dgm:pt>
    <dgm:pt modelId="{30EBA2A2-05BB-4B69-9565-841A618D3FBF}">
      <dgm:prSet custT="1"/>
      <dgm:spPr>
        <a:xfrm rot="5400000">
          <a:off x="-227594" y="3998540"/>
          <a:ext cx="1370483" cy="915295"/>
        </a:xfrm>
      </dgm:spPr>
      <dgm:t>
        <a:bodyPr/>
        <a:lstStyle/>
        <a:p>
          <a:r>
            <a:rPr lang="en-GB" sz="2400" b="1" dirty="0">
              <a:latin typeface="Times New Roman"/>
              <a:ea typeface="+mn-ea"/>
              <a:cs typeface="+mn-cs"/>
            </a:rPr>
            <a:t>Stratum </a:t>
          </a:r>
          <a:r>
            <a:rPr lang="en-GB" sz="2400" b="1" dirty="0" err="1">
              <a:latin typeface="Times New Roman"/>
              <a:ea typeface="+mn-ea"/>
              <a:cs typeface="+mn-cs"/>
            </a:rPr>
            <a:t>spinosum</a:t>
          </a:r>
          <a:endParaRPr lang="en-US" sz="2400" dirty="0">
            <a:latin typeface="Times New Roman"/>
            <a:ea typeface="+mn-ea"/>
            <a:cs typeface="+mn-cs"/>
          </a:endParaRPr>
        </a:p>
      </dgm:t>
    </dgm:pt>
    <dgm:pt modelId="{59F501F8-1500-4BD1-9834-978B9F4CB54E}" type="parTrans" cxnId="{A8F2257B-5012-4495-8C5C-7C06C2565E68}">
      <dgm:prSet/>
      <dgm:spPr/>
      <dgm:t>
        <a:bodyPr/>
        <a:lstStyle/>
        <a:p>
          <a:endParaRPr lang="en-US">
            <a:solidFill>
              <a:schemeClr val="bg1"/>
            </a:solidFill>
          </a:endParaRPr>
        </a:p>
      </dgm:t>
    </dgm:pt>
    <dgm:pt modelId="{D77AA64C-4CBA-4643-8CBE-AF5A62368A5B}" type="sibTrans" cxnId="{A8F2257B-5012-4495-8C5C-7C06C2565E68}">
      <dgm:prSet/>
      <dgm:spPr/>
      <dgm:t>
        <a:bodyPr/>
        <a:lstStyle/>
        <a:p>
          <a:endParaRPr lang="en-US">
            <a:solidFill>
              <a:schemeClr val="bg1"/>
            </a:solidFill>
          </a:endParaRPr>
        </a:p>
      </dgm:t>
    </dgm:pt>
    <dgm:pt modelId="{782C2B1E-D853-426C-976A-CAB60976E9B3}">
      <dgm:prSet/>
      <dgm:spPr>
        <a:xfrm rot="5400000">
          <a:off x="4420829" y="-990376"/>
          <a:ext cx="912836" cy="7923904"/>
        </a:xfrm>
      </dgm:spPr>
      <dgm:t>
        <a:bodyPr/>
        <a:lstStyle/>
        <a:p>
          <a:r>
            <a:rPr lang="en-GB">
              <a:latin typeface="Times New Roman"/>
              <a:ea typeface="+mn-ea"/>
              <a:cs typeface="+mn-cs"/>
            </a:rPr>
            <a:t>Flattened nucleated cells containing a precursor of keratin  called keratohyaline granules.</a:t>
          </a:r>
          <a:endParaRPr lang="en-US" dirty="0">
            <a:latin typeface="Times New Roman"/>
            <a:ea typeface="+mn-ea"/>
            <a:cs typeface="+mn-cs"/>
          </a:endParaRPr>
        </a:p>
      </dgm:t>
    </dgm:pt>
    <dgm:pt modelId="{22F9B12E-5D0F-4C24-9CD3-938D857382CE}" type="parTrans" cxnId="{C7B05F43-9FA9-4004-A04F-43B42FD362C7}">
      <dgm:prSet/>
      <dgm:spPr/>
      <dgm:t>
        <a:bodyPr/>
        <a:lstStyle/>
        <a:p>
          <a:endParaRPr lang="en-US">
            <a:solidFill>
              <a:schemeClr val="bg1"/>
            </a:solidFill>
          </a:endParaRPr>
        </a:p>
      </dgm:t>
    </dgm:pt>
    <dgm:pt modelId="{CC966684-1AEC-41AB-92B1-DB925D5F9A22}" type="sibTrans" cxnId="{C7B05F43-9FA9-4004-A04F-43B42FD362C7}">
      <dgm:prSet/>
      <dgm:spPr/>
      <dgm:t>
        <a:bodyPr/>
        <a:lstStyle/>
        <a:p>
          <a:endParaRPr lang="en-US">
            <a:solidFill>
              <a:schemeClr val="bg1"/>
            </a:solidFill>
          </a:endParaRPr>
        </a:p>
      </dgm:t>
    </dgm:pt>
    <dgm:pt modelId="{9634AAF1-3097-4DCD-8617-3515EB859192}">
      <dgm:prSet/>
      <dgm:spPr>
        <a:xfrm rot="5400000">
          <a:off x="4420829" y="265412"/>
          <a:ext cx="912836" cy="7923904"/>
        </a:xfrm>
      </dgm:spPr>
      <dgm:t>
        <a:bodyPr/>
        <a:lstStyle/>
        <a:p>
          <a:r>
            <a:rPr lang="en-GB">
              <a:latin typeface="Times New Roman"/>
              <a:ea typeface="+mn-ea"/>
              <a:cs typeface="+mn-cs"/>
            </a:rPr>
            <a:t>8-10 rows of cells that produce protein but can not duplicate</a:t>
          </a:r>
          <a:endParaRPr lang="en-US">
            <a:latin typeface="Times New Roman"/>
            <a:ea typeface="+mn-ea"/>
            <a:cs typeface="+mn-cs"/>
          </a:endParaRPr>
        </a:p>
      </dgm:t>
    </dgm:pt>
    <dgm:pt modelId="{FDBE1A39-248E-4794-A704-30A419B6D9C3}" type="parTrans" cxnId="{946D5F61-40E0-415A-BBB5-E5A792D66577}">
      <dgm:prSet/>
      <dgm:spPr/>
      <dgm:t>
        <a:bodyPr/>
        <a:lstStyle/>
        <a:p>
          <a:endParaRPr lang="en-US">
            <a:solidFill>
              <a:schemeClr val="bg1"/>
            </a:solidFill>
          </a:endParaRPr>
        </a:p>
      </dgm:t>
    </dgm:pt>
    <dgm:pt modelId="{13D9D9D5-FFA9-452F-9535-861BDA44CF5F}" type="sibTrans" cxnId="{946D5F61-40E0-415A-BBB5-E5A792D66577}">
      <dgm:prSet/>
      <dgm:spPr/>
      <dgm:t>
        <a:bodyPr/>
        <a:lstStyle/>
        <a:p>
          <a:endParaRPr lang="en-US">
            <a:solidFill>
              <a:schemeClr val="bg1"/>
            </a:solidFill>
          </a:endParaRPr>
        </a:p>
      </dgm:t>
    </dgm:pt>
    <dgm:pt modelId="{8134B0D0-33A5-471F-B2C6-715D91B2C841}" type="pres">
      <dgm:prSet presAssocID="{FFF45D5D-D45F-4814-B81B-B5E7F97F7070}" presName="Name0" presStyleCnt="0">
        <dgm:presLayoutVars>
          <dgm:dir/>
          <dgm:animLvl val="lvl"/>
          <dgm:resizeHandles/>
        </dgm:presLayoutVars>
      </dgm:prSet>
      <dgm:spPr/>
    </dgm:pt>
    <dgm:pt modelId="{6277FC2B-8A60-4E41-B6AE-717125A82EE7}" type="pres">
      <dgm:prSet presAssocID="{41D18283-13E5-4D3F-BCED-324DBE9F4A9B}" presName="linNode" presStyleCnt="0"/>
      <dgm:spPr/>
    </dgm:pt>
    <dgm:pt modelId="{31FDCC00-9BFA-49B6-9078-CCC2004197FF}" type="pres">
      <dgm:prSet presAssocID="{41D18283-13E5-4D3F-BCED-324DBE9F4A9B}" presName="parentShp" presStyleLbl="node1" presStyleIdx="0" presStyleCnt="5">
        <dgm:presLayoutVars>
          <dgm:bulletEnabled val="1"/>
        </dgm:presLayoutVars>
      </dgm:prSet>
      <dgm:spPr>
        <a:prstGeom prst="chevron">
          <a:avLst/>
        </a:prstGeom>
      </dgm:spPr>
    </dgm:pt>
    <dgm:pt modelId="{6898062F-D0FA-44DB-B2CF-51CACD31A824}" type="pres">
      <dgm:prSet presAssocID="{41D18283-13E5-4D3F-BCED-324DBE9F4A9B}" presName="childShp" presStyleLbl="bgAccFollowNode1" presStyleIdx="0" presStyleCnt="5">
        <dgm:presLayoutVars>
          <dgm:bulletEnabled val="1"/>
        </dgm:presLayoutVars>
      </dgm:prSet>
      <dgm:spPr>
        <a:prstGeom prst="round2SameRect">
          <a:avLst/>
        </a:prstGeom>
      </dgm:spPr>
    </dgm:pt>
    <dgm:pt modelId="{4AF841F7-B370-4A43-ADF7-370F27E9E6BD}" type="pres">
      <dgm:prSet presAssocID="{00BDD22E-8354-4AFD-BE0E-78B258E5DC28}" presName="spacing" presStyleCnt="0"/>
      <dgm:spPr/>
    </dgm:pt>
    <dgm:pt modelId="{989B301A-B21C-49BC-874C-64CF05AB6E10}" type="pres">
      <dgm:prSet presAssocID="{C3130CAA-6F58-4962-800A-52F9FB31D051}" presName="linNode" presStyleCnt="0"/>
      <dgm:spPr/>
    </dgm:pt>
    <dgm:pt modelId="{3DB55933-F9D4-47EC-81F3-CCDC75B6AD10}" type="pres">
      <dgm:prSet presAssocID="{C3130CAA-6F58-4962-800A-52F9FB31D051}" presName="parentShp" presStyleLbl="node1" presStyleIdx="1" presStyleCnt="5">
        <dgm:presLayoutVars>
          <dgm:bulletEnabled val="1"/>
        </dgm:presLayoutVars>
      </dgm:prSet>
      <dgm:spPr>
        <a:prstGeom prst="chevron">
          <a:avLst/>
        </a:prstGeom>
      </dgm:spPr>
    </dgm:pt>
    <dgm:pt modelId="{F50FA11C-8833-4705-AD9B-EA51C4AA8F8C}" type="pres">
      <dgm:prSet presAssocID="{C3130CAA-6F58-4962-800A-52F9FB31D051}" presName="childShp" presStyleLbl="bgAccFollowNode1" presStyleIdx="1" presStyleCnt="5">
        <dgm:presLayoutVars>
          <dgm:bulletEnabled val="1"/>
        </dgm:presLayoutVars>
      </dgm:prSet>
      <dgm:spPr>
        <a:prstGeom prst="round2SameRect">
          <a:avLst/>
        </a:prstGeom>
      </dgm:spPr>
    </dgm:pt>
    <dgm:pt modelId="{D367C233-0D55-4056-ADB1-64931F0B030E}" type="pres">
      <dgm:prSet presAssocID="{BFA3E5F9-543A-4FEC-8593-D271B1129B10}" presName="spacing" presStyleCnt="0"/>
      <dgm:spPr/>
    </dgm:pt>
    <dgm:pt modelId="{990DA11A-3AD0-4430-BB45-044721D0671C}" type="pres">
      <dgm:prSet presAssocID="{A2F50920-BEFE-4D16-BE22-BA53B09BEC4E}" presName="linNode" presStyleCnt="0"/>
      <dgm:spPr/>
    </dgm:pt>
    <dgm:pt modelId="{B30E7990-EF26-4FC9-B88D-4667656D7A32}" type="pres">
      <dgm:prSet presAssocID="{A2F50920-BEFE-4D16-BE22-BA53B09BEC4E}" presName="parentShp" presStyleLbl="node1" presStyleIdx="2" presStyleCnt="5">
        <dgm:presLayoutVars>
          <dgm:bulletEnabled val="1"/>
        </dgm:presLayoutVars>
      </dgm:prSet>
      <dgm:spPr>
        <a:prstGeom prst="chevron">
          <a:avLst/>
        </a:prstGeom>
      </dgm:spPr>
    </dgm:pt>
    <dgm:pt modelId="{6CDAC70B-513C-4007-ABB9-826D8EE61FC6}" type="pres">
      <dgm:prSet presAssocID="{A2F50920-BEFE-4D16-BE22-BA53B09BEC4E}" presName="childShp" presStyleLbl="bgAccFollowNode1" presStyleIdx="2" presStyleCnt="5">
        <dgm:presLayoutVars>
          <dgm:bulletEnabled val="1"/>
        </dgm:presLayoutVars>
      </dgm:prSet>
      <dgm:spPr>
        <a:prstGeom prst="round2SameRect">
          <a:avLst/>
        </a:prstGeom>
      </dgm:spPr>
    </dgm:pt>
    <dgm:pt modelId="{0762567E-6744-4E61-B082-F7A4634253A8}" type="pres">
      <dgm:prSet presAssocID="{515B0B46-B200-43E0-A3C7-E72325DF4214}" presName="spacing" presStyleCnt="0"/>
      <dgm:spPr/>
    </dgm:pt>
    <dgm:pt modelId="{D57DC860-D1E3-4422-9177-D405DD12E99A}" type="pres">
      <dgm:prSet presAssocID="{30EBA2A2-05BB-4B69-9565-841A618D3FBF}" presName="linNode" presStyleCnt="0"/>
      <dgm:spPr/>
    </dgm:pt>
    <dgm:pt modelId="{5200B532-6221-4DC6-9D80-C51AC8F7C7D2}" type="pres">
      <dgm:prSet presAssocID="{30EBA2A2-05BB-4B69-9565-841A618D3FBF}" presName="parentShp" presStyleLbl="node1" presStyleIdx="3" presStyleCnt="5">
        <dgm:presLayoutVars>
          <dgm:bulletEnabled val="1"/>
        </dgm:presLayoutVars>
      </dgm:prSet>
      <dgm:spPr>
        <a:prstGeom prst="chevron">
          <a:avLst/>
        </a:prstGeom>
      </dgm:spPr>
    </dgm:pt>
    <dgm:pt modelId="{117E9586-505C-4306-980F-7D32429A4931}" type="pres">
      <dgm:prSet presAssocID="{30EBA2A2-05BB-4B69-9565-841A618D3FBF}" presName="childShp" presStyleLbl="bgAccFollowNode1" presStyleIdx="3" presStyleCnt="5">
        <dgm:presLayoutVars>
          <dgm:bulletEnabled val="1"/>
        </dgm:presLayoutVars>
      </dgm:prSet>
      <dgm:spPr>
        <a:prstGeom prst="round2SameRect">
          <a:avLst/>
        </a:prstGeom>
      </dgm:spPr>
    </dgm:pt>
    <dgm:pt modelId="{D8396135-28BE-4642-91B0-C49F5CFA94E1}" type="pres">
      <dgm:prSet presAssocID="{D77AA64C-4CBA-4643-8CBE-AF5A62368A5B}" presName="spacing" presStyleCnt="0"/>
      <dgm:spPr/>
    </dgm:pt>
    <dgm:pt modelId="{3F814C13-2F38-48C8-8B82-83BC20E4620D}" type="pres">
      <dgm:prSet presAssocID="{A67AEADE-DFE7-4B75-ACF2-FB84C2E3F17C}" presName="linNode" presStyleCnt="0"/>
      <dgm:spPr/>
    </dgm:pt>
    <dgm:pt modelId="{A0EFE862-9442-404D-BAC3-2FC925178E34}" type="pres">
      <dgm:prSet presAssocID="{A67AEADE-DFE7-4B75-ACF2-FB84C2E3F17C}" presName="parentShp" presStyleLbl="node1" presStyleIdx="4" presStyleCnt="5">
        <dgm:presLayoutVars>
          <dgm:bulletEnabled val="1"/>
        </dgm:presLayoutVars>
      </dgm:prSet>
      <dgm:spPr>
        <a:prstGeom prst="chevron">
          <a:avLst/>
        </a:prstGeom>
      </dgm:spPr>
    </dgm:pt>
    <dgm:pt modelId="{0B471515-130F-45B6-8032-6906B7E56794}" type="pres">
      <dgm:prSet presAssocID="{A67AEADE-DFE7-4B75-ACF2-FB84C2E3F17C}" presName="childShp" presStyleLbl="bgAccFollowNode1" presStyleIdx="4" presStyleCnt="5">
        <dgm:presLayoutVars>
          <dgm:bulletEnabled val="1"/>
        </dgm:presLayoutVars>
      </dgm:prSet>
      <dgm:spPr>
        <a:prstGeom prst="round2SameRect">
          <a:avLst/>
        </a:prstGeom>
      </dgm:spPr>
    </dgm:pt>
  </dgm:ptLst>
  <dgm:cxnLst>
    <dgm:cxn modelId="{B5AF5001-5C32-4017-901F-CAA01FC4BE7B}" srcId="{FFF45D5D-D45F-4814-B81B-B5E7F97F7070}" destId="{A2F50920-BEFE-4D16-BE22-BA53B09BEC4E}" srcOrd="2" destOrd="0" parTransId="{B2602865-0225-4C57-AD8D-0FDB2A838CAD}" sibTransId="{515B0B46-B200-43E0-A3C7-E72325DF4214}"/>
    <dgm:cxn modelId="{1D6DE707-A191-4B69-ABC5-932423A6A478}" type="presOf" srcId="{41D18283-13E5-4D3F-BCED-324DBE9F4A9B}" destId="{31FDCC00-9BFA-49B6-9078-CCC2004197FF}" srcOrd="0" destOrd="0" presId="urn:microsoft.com/office/officeart/2005/8/layout/vList6"/>
    <dgm:cxn modelId="{6A664516-52AD-4AC6-93F5-6895CC6AF8AF}" srcId="{C3130CAA-6F58-4962-800A-52F9FB31D051}" destId="{23A31CA0-EE8F-475F-9F7F-1905E0283ABF}" srcOrd="1" destOrd="0" parTransId="{968B22C0-92F5-47B8-9BD8-16DE41A1FFF6}" sibTransId="{7FA5C114-ABFF-4FBF-A274-4FFC808D7E95}"/>
    <dgm:cxn modelId="{586D9A29-66C7-48A1-B895-87CA214E7507}" type="presOf" srcId="{A2F50920-BEFE-4D16-BE22-BA53B09BEC4E}" destId="{B30E7990-EF26-4FC9-B88D-4667656D7A32}" srcOrd="0" destOrd="0" presId="urn:microsoft.com/office/officeart/2005/8/layout/vList6"/>
    <dgm:cxn modelId="{946D5F61-40E0-415A-BBB5-E5A792D66577}" srcId="{30EBA2A2-05BB-4B69-9565-841A618D3FBF}" destId="{9634AAF1-3097-4DCD-8617-3515EB859192}" srcOrd="0" destOrd="0" parTransId="{FDBE1A39-248E-4794-A704-30A419B6D9C3}" sibTransId="{13D9D9D5-FFA9-452F-9535-861BDA44CF5F}"/>
    <dgm:cxn modelId="{7F920943-CD78-4716-949F-9828DCC75FA6}" type="presOf" srcId="{A67AEADE-DFE7-4B75-ACF2-FB84C2E3F17C}" destId="{A0EFE862-9442-404D-BAC3-2FC925178E34}" srcOrd="0" destOrd="0" presId="urn:microsoft.com/office/officeart/2005/8/layout/vList6"/>
    <dgm:cxn modelId="{C7B05F43-9FA9-4004-A04F-43B42FD362C7}" srcId="{A2F50920-BEFE-4D16-BE22-BA53B09BEC4E}" destId="{782C2B1E-D853-426C-976A-CAB60976E9B3}" srcOrd="0" destOrd="0" parTransId="{22F9B12E-5D0F-4C24-9CD3-938D857382CE}" sibTransId="{CC966684-1AEC-41AB-92B1-DB925D5F9A22}"/>
    <dgm:cxn modelId="{AA00354C-DC29-434A-B54B-CD30FE5EB28E}" srcId="{FFF45D5D-D45F-4814-B81B-B5E7F97F7070}" destId="{A67AEADE-DFE7-4B75-ACF2-FB84C2E3F17C}" srcOrd="4" destOrd="0" parTransId="{D65C9B0B-1EBC-4A02-A636-04D2C5E84CE8}" sibTransId="{61154F0A-27FD-41D7-B708-61E80A26AF03}"/>
    <dgm:cxn modelId="{8DA8536E-C86A-4714-B160-77631ED82575}" type="presOf" srcId="{23A31CA0-EE8F-475F-9F7F-1905E0283ABF}" destId="{F50FA11C-8833-4705-AD9B-EA51C4AA8F8C}" srcOrd="0" destOrd="1" presId="urn:microsoft.com/office/officeart/2005/8/layout/vList6"/>
    <dgm:cxn modelId="{6E462753-53BF-48AA-9DED-8BE274967A9D}" type="presOf" srcId="{30EBA2A2-05BB-4B69-9565-841A618D3FBF}" destId="{5200B532-6221-4DC6-9D80-C51AC8F7C7D2}" srcOrd="0" destOrd="0" presId="urn:microsoft.com/office/officeart/2005/8/layout/vList6"/>
    <dgm:cxn modelId="{A8F2257B-5012-4495-8C5C-7C06C2565E68}" srcId="{FFF45D5D-D45F-4814-B81B-B5E7F97F7070}" destId="{30EBA2A2-05BB-4B69-9565-841A618D3FBF}" srcOrd="3" destOrd="0" parTransId="{59F501F8-1500-4BD1-9834-978B9F4CB54E}" sibTransId="{D77AA64C-4CBA-4643-8CBE-AF5A62368A5B}"/>
    <dgm:cxn modelId="{78128982-5F50-4B12-9AEB-0D704E71E0C7}" type="presOf" srcId="{C3130CAA-6F58-4962-800A-52F9FB31D051}" destId="{3DB55933-F9D4-47EC-81F3-CCDC75B6AD10}" srcOrd="0" destOrd="0" presId="urn:microsoft.com/office/officeart/2005/8/layout/vList6"/>
    <dgm:cxn modelId="{954BD88C-972C-490C-B1FF-77EB899C96AE}" type="presOf" srcId="{9634AAF1-3097-4DCD-8617-3515EB859192}" destId="{117E9586-505C-4306-980F-7D32429A4931}" srcOrd="0" destOrd="0" presId="urn:microsoft.com/office/officeart/2005/8/layout/vList6"/>
    <dgm:cxn modelId="{6022C491-39D8-4C13-9F92-01FE30FCDC19}" srcId="{A67AEADE-DFE7-4B75-ACF2-FB84C2E3F17C}" destId="{457FC361-92F8-47A7-B3F5-18834B0A821D}" srcOrd="0" destOrd="0" parTransId="{CFD12776-A128-4E7F-884A-06F7F5850B77}" sibTransId="{A48CD36E-7ECF-4C1D-9575-F6C9E847BA99}"/>
    <dgm:cxn modelId="{0248929A-3B35-4E11-8EDF-310476B28E1F}" srcId="{FFF45D5D-D45F-4814-B81B-B5E7F97F7070}" destId="{41D18283-13E5-4D3F-BCED-324DBE9F4A9B}" srcOrd="0" destOrd="0" parTransId="{43E84F87-0D17-4432-8B55-F63B16CFA1A0}" sibTransId="{00BDD22E-8354-4AFD-BE0E-78B258E5DC28}"/>
    <dgm:cxn modelId="{7C3911A2-81FE-4677-ADC6-B1511CB907ED}" type="presOf" srcId="{C57EC1D4-992C-4E86-A24F-5FB12B5F7E83}" destId="{6898062F-D0FA-44DB-B2CF-51CACD31A824}" srcOrd="0" destOrd="0" presId="urn:microsoft.com/office/officeart/2005/8/layout/vList6"/>
    <dgm:cxn modelId="{73A9C6BE-0B53-4667-A01F-F052F5353B20}" type="presOf" srcId="{457FC361-92F8-47A7-B3F5-18834B0A821D}" destId="{0B471515-130F-45B6-8032-6906B7E56794}" srcOrd="0" destOrd="0" presId="urn:microsoft.com/office/officeart/2005/8/layout/vList6"/>
    <dgm:cxn modelId="{3C2C71C2-417F-4CC2-982E-CBB162EC2FC2}" srcId="{C3130CAA-6F58-4962-800A-52F9FB31D051}" destId="{ACBF389E-F55F-49F4-ADF8-D5C292E3BEBC}" srcOrd="0" destOrd="0" parTransId="{EAA79452-CEF8-473D-9683-D8F2883926FE}" sibTransId="{E9D3A3B8-A449-4DDB-8ECA-898B0E64D823}"/>
    <dgm:cxn modelId="{5CB1FAC9-CA2D-47E9-8072-B7ED1AF3AED3}" type="presOf" srcId="{782C2B1E-D853-426C-976A-CAB60976E9B3}" destId="{6CDAC70B-513C-4007-ABB9-826D8EE61FC6}" srcOrd="0" destOrd="0" presId="urn:microsoft.com/office/officeart/2005/8/layout/vList6"/>
    <dgm:cxn modelId="{250889CD-8CBC-4A3F-B941-A068673F9541}" type="presOf" srcId="{ACBF389E-F55F-49F4-ADF8-D5C292E3BEBC}" destId="{F50FA11C-8833-4705-AD9B-EA51C4AA8F8C}" srcOrd="0" destOrd="0" presId="urn:microsoft.com/office/officeart/2005/8/layout/vList6"/>
    <dgm:cxn modelId="{BB2EBCD8-43BC-4CB4-9B04-49DC92AC1AAA}" type="presOf" srcId="{FFF45D5D-D45F-4814-B81B-B5E7F97F7070}" destId="{8134B0D0-33A5-471F-B2C6-715D91B2C841}" srcOrd="0" destOrd="0" presId="urn:microsoft.com/office/officeart/2005/8/layout/vList6"/>
    <dgm:cxn modelId="{D84532F1-3A16-4DDD-825B-0C0C1C91909F}" srcId="{FFF45D5D-D45F-4814-B81B-B5E7F97F7070}" destId="{C3130CAA-6F58-4962-800A-52F9FB31D051}" srcOrd="1" destOrd="0" parTransId="{ADC2F51C-2467-4C4B-97BF-F91E538EA8A8}" sibTransId="{BFA3E5F9-543A-4FEC-8593-D271B1129B10}"/>
    <dgm:cxn modelId="{CC18AFF9-A7D6-4897-8A13-F8E7865EF76B}" srcId="{41D18283-13E5-4D3F-BCED-324DBE9F4A9B}" destId="{C57EC1D4-992C-4E86-A24F-5FB12B5F7E83}" srcOrd="0" destOrd="0" parTransId="{33E2CFF3-769A-4F8A-AFBE-2C1B82D3D6F8}" sibTransId="{DB96066D-AF75-4582-9716-6A68F1DEE896}"/>
    <dgm:cxn modelId="{9A887B03-098A-485E-B411-C2083B762C45}" type="presParOf" srcId="{8134B0D0-33A5-471F-B2C6-715D91B2C841}" destId="{6277FC2B-8A60-4E41-B6AE-717125A82EE7}" srcOrd="0" destOrd="0" presId="urn:microsoft.com/office/officeart/2005/8/layout/vList6"/>
    <dgm:cxn modelId="{2EDAFED4-2D39-4D5D-BF70-5AA3D71138F7}" type="presParOf" srcId="{6277FC2B-8A60-4E41-B6AE-717125A82EE7}" destId="{31FDCC00-9BFA-49B6-9078-CCC2004197FF}" srcOrd="0" destOrd="0" presId="urn:microsoft.com/office/officeart/2005/8/layout/vList6"/>
    <dgm:cxn modelId="{0C9E0136-0D5B-497F-9C2D-9087D6BAB475}" type="presParOf" srcId="{6277FC2B-8A60-4E41-B6AE-717125A82EE7}" destId="{6898062F-D0FA-44DB-B2CF-51CACD31A824}" srcOrd="1" destOrd="0" presId="urn:microsoft.com/office/officeart/2005/8/layout/vList6"/>
    <dgm:cxn modelId="{6AE3C46E-3B1C-45A2-9DDE-264D40BA91D8}" type="presParOf" srcId="{8134B0D0-33A5-471F-B2C6-715D91B2C841}" destId="{4AF841F7-B370-4A43-ADF7-370F27E9E6BD}" srcOrd="1" destOrd="0" presId="urn:microsoft.com/office/officeart/2005/8/layout/vList6"/>
    <dgm:cxn modelId="{4CDBF4C6-6F88-4EA3-8F2F-D667636071CC}" type="presParOf" srcId="{8134B0D0-33A5-471F-B2C6-715D91B2C841}" destId="{989B301A-B21C-49BC-874C-64CF05AB6E10}" srcOrd="2" destOrd="0" presId="urn:microsoft.com/office/officeart/2005/8/layout/vList6"/>
    <dgm:cxn modelId="{FD65AD66-8263-4137-A315-65FA0D05F832}" type="presParOf" srcId="{989B301A-B21C-49BC-874C-64CF05AB6E10}" destId="{3DB55933-F9D4-47EC-81F3-CCDC75B6AD10}" srcOrd="0" destOrd="0" presId="urn:microsoft.com/office/officeart/2005/8/layout/vList6"/>
    <dgm:cxn modelId="{A2F00C34-D5E3-4C6A-BB19-9E6CFB8C7FF8}" type="presParOf" srcId="{989B301A-B21C-49BC-874C-64CF05AB6E10}" destId="{F50FA11C-8833-4705-AD9B-EA51C4AA8F8C}" srcOrd="1" destOrd="0" presId="urn:microsoft.com/office/officeart/2005/8/layout/vList6"/>
    <dgm:cxn modelId="{8B9B61A0-A56A-4FD8-854B-84C1876D8359}" type="presParOf" srcId="{8134B0D0-33A5-471F-B2C6-715D91B2C841}" destId="{D367C233-0D55-4056-ADB1-64931F0B030E}" srcOrd="3" destOrd="0" presId="urn:microsoft.com/office/officeart/2005/8/layout/vList6"/>
    <dgm:cxn modelId="{11D79D3A-A1BD-43BB-B943-E4AB8FD1CF74}" type="presParOf" srcId="{8134B0D0-33A5-471F-B2C6-715D91B2C841}" destId="{990DA11A-3AD0-4430-BB45-044721D0671C}" srcOrd="4" destOrd="0" presId="urn:microsoft.com/office/officeart/2005/8/layout/vList6"/>
    <dgm:cxn modelId="{48BAC865-C5DC-46A7-8940-0802FB7D883F}" type="presParOf" srcId="{990DA11A-3AD0-4430-BB45-044721D0671C}" destId="{B30E7990-EF26-4FC9-B88D-4667656D7A32}" srcOrd="0" destOrd="0" presId="urn:microsoft.com/office/officeart/2005/8/layout/vList6"/>
    <dgm:cxn modelId="{77A4280E-C90B-449B-8967-34673A2FD3D6}" type="presParOf" srcId="{990DA11A-3AD0-4430-BB45-044721D0671C}" destId="{6CDAC70B-513C-4007-ABB9-826D8EE61FC6}" srcOrd="1" destOrd="0" presId="urn:microsoft.com/office/officeart/2005/8/layout/vList6"/>
    <dgm:cxn modelId="{838D5163-8526-4A4E-BDD9-0C1416F7E74B}" type="presParOf" srcId="{8134B0D0-33A5-471F-B2C6-715D91B2C841}" destId="{0762567E-6744-4E61-B082-F7A4634253A8}" srcOrd="5" destOrd="0" presId="urn:microsoft.com/office/officeart/2005/8/layout/vList6"/>
    <dgm:cxn modelId="{480B922E-B6D1-4000-9C58-2ECDCCFC54BB}" type="presParOf" srcId="{8134B0D0-33A5-471F-B2C6-715D91B2C841}" destId="{D57DC860-D1E3-4422-9177-D405DD12E99A}" srcOrd="6" destOrd="0" presId="urn:microsoft.com/office/officeart/2005/8/layout/vList6"/>
    <dgm:cxn modelId="{3BE5FE8A-94F0-420B-88AD-465BA7D5A7ED}" type="presParOf" srcId="{D57DC860-D1E3-4422-9177-D405DD12E99A}" destId="{5200B532-6221-4DC6-9D80-C51AC8F7C7D2}" srcOrd="0" destOrd="0" presId="urn:microsoft.com/office/officeart/2005/8/layout/vList6"/>
    <dgm:cxn modelId="{C34B07E0-7E8E-4017-8338-983D1D9E72CC}" type="presParOf" srcId="{D57DC860-D1E3-4422-9177-D405DD12E99A}" destId="{117E9586-505C-4306-980F-7D32429A4931}" srcOrd="1" destOrd="0" presId="urn:microsoft.com/office/officeart/2005/8/layout/vList6"/>
    <dgm:cxn modelId="{990CA20C-B713-4EF0-83D5-F5A86BEE0603}" type="presParOf" srcId="{8134B0D0-33A5-471F-B2C6-715D91B2C841}" destId="{D8396135-28BE-4642-91B0-C49F5CFA94E1}" srcOrd="7" destOrd="0" presId="urn:microsoft.com/office/officeart/2005/8/layout/vList6"/>
    <dgm:cxn modelId="{0A09FD4E-FCF4-4EAC-BEEC-CC3EC5C26BFB}" type="presParOf" srcId="{8134B0D0-33A5-471F-B2C6-715D91B2C841}" destId="{3F814C13-2F38-48C8-8B82-83BC20E4620D}" srcOrd="8" destOrd="0" presId="urn:microsoft.com/office/officeart/2005/8/layout/vList6"/>
    <dgm:cxn modelId="{57809D6E-6D08-4B02-81A4-E3438E650FE0}" type="presParOf" srcId="{3F814C13-2F38-48C8-8B82-83BC20E4620D}" destId="{A0EFE862-9442-404D-BAC3-2FC925178E34}" srcOrd="0" destOrd="0" presId="urn:microsoft.com/office/officeart/2005/8/layout/vList6"/>
    <dgm:cxn modelId="{07FD6037-900D-4F80-A060-A7006D1623FA}" type="presParOf" srcId="{3F814C13-2F38-48C8-8B82-83BC20E4620D}" destId="{0B471515-130F-45B6-8032-6906B7E56794}"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28332CE-FD1D-4BBE-94CB-DA9FE350AFBD}" type="doc">
      <dgm:prSet loTypeId="urn:microsoft.com/office/officeart/2005/8/layout/process2" loCatId="process" qsTypeId="urn:microsoft.com/office/officeart/2005/8/quickstyle/simple1" qsCatId="simple" csTypeId="urn:microsoft.com/office/officeart/2005/8/colors/colorful1#8" csCatId="colorful" phldr="1"/>
      <dgm:spPr/>
    </dgm:pt>
    <dgm:pt modelId="{951DD2C6-031D-450E-A111-FF4F1AFFA63C}">
      <dgm:prSet phldrT="[Text]" custT="1"/>
      <dgm:spPr/>
      <dgm:t>
        <a:bodyPr/>
        <a:lstStyle/>
        <a:p>
          <a:r>
            <a:rPr lang="en-IN" sz="2100" dirty="0"/>
            <a:t>Leukopenia</a:t>
          </a:r>
          <a:r>
            <a:rPr lang="en-IN" sz="2100" baseline="0" dirty="0"/>
            <a:t>  due to burn injury  , toxic effects of antibiotic</a:t>
          </a:r>
          <a:endParaRPr lang="en-US" sz="2100" dirty="0"/>
        </a:p>
      </dgm:t>
    </dgm:pt>
    <dgm:pt modelId="{F1F06C15-294D-4574-A8B0-3BF9F5EFC781}" type="parTrans" cxnId="{B25A8AAE-8C14-400F-9BAE-0C4864633A19}">
      <dgm:prSet/>
      <dgm:spPr/>
      <dgm:t>
        <a:bodyPr/>
        <a:lstStyle/>
        <a:p>
          <a:endParaRPr lang="en-US"/>
        </a:p>
      </dgm:t>
    </dgm:pt>
    <dgm:pt modelId="{F7FDD595-A530-4012-9DFA-0AB8E2D0DB3D}" type="sibTrans" cxnId="{B25A8AAE-8C14-400F-9BAE-0C4864633A19}">
      <dgm:prSet/>
      <dgm:spPr/>
      <dgm:t>
        <a:bodyPr/>
        <a:lstStyle/>
        <a:p>
          <a:endParaRPr lang="en-US"/>
        </a:p>
      </dgm:t>
    </dgm:pt>
    <dgm:pt modelId="{0AC3307F-8D6B-4439-BFD0-BD3A522FDB56}">
      <dgm:prSet phldrT="[Text]" custT="1"/>
      <dgm:spPr/>
      <dgm:t>
        <a:bodyPr/>
        <a:lstStyle/>
        <a:p>
          <a:r>
            <a:rPr lang="en-IN" sz="2100" dirty="0" err="1"/>
            <a:t>Leukocytosis</a:t>
          </a:r>
          <a:endParaRPr lang="en-US" sz="2100" dirty="0"/>
        </a:p>
      </dgm:t>
    </dgm:pt>
    <dgm:pt modelId="{436EF983-C1D4-4789-9507-2C4A241674C9}" type="parTrans" cxnId="{236AC500-F6E8-47C6-A94F-71C7D5A48F4B}">
      <dgm:prSet/>
      <dgm:spPr/>
      <dgm:t>
        <a:bodyPr/>
        <a:lstStyle/>
        <a:p>
          <a:endParaRPr lang="en-US"/>
        </a:p>
      </dgm:t>
    </dgm:pt>
    <dgm:pt modelId="{1028281B-BA8D-4D3E-9E26-F428D51B1099}" type="sibTrans" cxnId="{236AC500-F6E8-47C6-A94F-71C7D5A48F4B}">
      <dgm:prSet/>
      <dgm:spPr/>
      <dgm:t>
        <a:bodyPr/>
        <a:lstStyle/>
        <a:p>
          <a:endParaRPr lang="en-US"/>
        </a:p>
      </dgm:t>
    </dgm:pt>
    <dgm:pt modelId="{97DE2B94-B85C-4B6E-9D68-199C0C22217B}">
      <dgm:prSet phldrT="[Text]" custT="1"/>
      <dgm:spPr/>
      <dgm:t>
        <a:bodyPr/>
        <a:lstStyle/>
        <a:p>
          <a:r>
            <a:rPr lang="en-IN" sz="2100" dirty="0"/>
            <a:t>Septicaemia and wound infection</a:t>
          </a:r>
          <a:endParaRPr lang="en-US" sz="2100" dirty="0"/>
        </a:p>
      </dgm:t>
    </dgm:pt>
    <dgm:pt modelId="{3057C9DC-FB9B-458A-9C4C-8EA3DF342CB9}" type="parTrans" cxnId="{9D243733-A194-49E6-8CD6-E885B5F17B87}">
      <dgm:prSet/>
      <dgm:spPr/>
      <dgm:t>
        <a:bodyPr/>
        <a:lstStyle/>
        <a:p>
          <a:endParaRPr lang="en-US"/>
        </a:p>
      </dgm:t>
    </dgm:pt>
    <dgm:pt modelId="{451C9F4A-BAE6-4632-801D-BDA455990F5E}" type="sibTrans" cxnId="{9D243733-A194-49E6-8CD6-E885B5F17B87}">
      <dgm:prSet/>
      <dgm:spPr/>
      <dgm:t>
        <a:bodyPr/>
        <a:lstStyle/>
        <a:p>
          <a:endParaRPr lang="en-US"/>
        </a:p>
      </dgm:t>
    </dgm:pt>
    <dgm:pt modelId="{075D3E54-223B-44FC-B408-FD312CA72D2D}" type="pres">
      <dgm:prSet presAssocID="{228332CE-FD1D-4BBE-94CB-DA9FE350AFBD}" presName="linearFlow" presStyleCnt="0">
        <dgm:presLayoutVars>
          <dgm:resizeHandles val="exact"/>
        </dgm:presLayoutVars>
      </dgm:prSet>
      <dgm:spPr/>
    </dgm:pt>
    <dgm:pt modelId="{31AA44A0-DDB4-46A1-840C-F6B4A6BFA426}" type="pres">
      <dgm:prSet presAssocID="{951DD2C6-031D-450E-A111-FF4F1AFFA63C}" presName="node" presStyleLbl="node1" presStyleIdx="0" presStyleCnt="3" custScaleX="85509" custLinFactNeighborX="1985" custLinFactNeighborY="-2451">
        <dgm:presLayoutVars>
          <dgm:bulletEnabled val="1"/>
        </dgm:presLayoutVars>
      </dgm:prSet>
      <dgm:spPr/>
    </dgm:pt>
    <dgm:pt modelId="{4F8911EA-0F06-4373-B679-173ACB757423}" type="pres">
      <dgm:prSet presAssocID="{F7FDD595-A530-4012-9DFA-0AB8E2D0DB3D}" presName="sibTrans" presStyleLbl="sibTrans2D1" presStyleIdx="0" presStyleCnt="2"/>
      <dgm:spPr/>
    </dgm:pt>
    <dgm:pt modelId="{5E3B9F02-6E1C-461F-B6B8-6D12694E23B6}" type="pres">
      <dgm:prSet presAssocID="{F7FDD595-A530-4012-9DFA-0AB8E2D0DB3D}" presName="connectorText" presStyleLbl="sibTrans2D1" presStyleIdx="0" presStyleCnt="2"/>
      <dgm:spPr/>
    </dgm:pt>
    <dgm:pt modelId="{F9465ACB-A944-40BF-BC37-7AC8BC6BCC5E}" type="pres">
      <dgm:prSet presAssocID="{0AC3307F-8D6B-4439-BFD0-BD3A522FDB56}" presName="node" presStyleLbl="node1" presStyleIdx="1" presStyleCnt="3" custScaleX="81540" custLinFactNeighborX="1985" custLinFactNeighborY="-2451">
        <dgm:presLayoutVars>
          <dgm:bulletEnabled val="1"/>
        </dgm:presLayoutVars>
      </dgm:prSet>
      <dgm:spPr/>
    </dgm:pt>
    <dgm:pt modelId="{D9AD0B0B-E641-4635-AAD5-81E8B9A80C74}" type="pres">
      <dgm:prSet presAssocID="{1028281B-BA8D-4D3E-9E26-F428D51B1099}" presName="sibTrans" presStyleLbl="sibTrans2D1" presStyleIdx="1" presStyleCnt="2"/>
      <dgm:spPr/>
    </dgm:pt>
    <dgm:pt modelId="{E52AEFE0-3C73-41E6-9448-CAE0D0515AD3}" type="pres">
      <dgm:prSet presAssocID="{1028281B-BA8D-4D3E-9E26-F428D51B1099}" presName="connectorText" presStyleLbl="sibTrans2D1" presStyleIdx="1" presStyleCnt="2"/>
      <dgm:spPr/>
    </dgm:pt>
    <dgm:pt modelId="{AF2FAC81-BEED-4C65-9FB8-B872FEDF5B27}" type="pres">
      <dgm:prSet presAssocID="{97DE2B94-B85C-4B6E-9D68-199C0C22217B}" presName="node" presStyleLbl="node1" presStyleIdx="2" presStyleCnt="3" custScaleX="81540" custLinFactNeighborX="1985" custLinFactNeighborY="-2451">
        <dgm:presLayoutVars>
          <dgm:bulletEnabled val="1"/>
        </dgm:presLayoutVars>
      </dgm:prSet>
      <dgm:spPr/>
    </dgm:pt>
  </dgm:ptLst>
  <dgm:cxnLst>
    <dgm:cxn modelId="{236AC500-F6E8-47C6-A94F-71C7D5A48F4B}" srcId="{228332CE-FD1D-4BBE-94CB-DA9FE350AFBD}" destId="{0AC3307F-8D6B-4439-BFD0-BD3A522FDB56}" srcOrd="1" destOrd="0" parTransId="{436EF983-C1D4-4789-9507-2C4A241674C9}" sibTransId="{1028281B-BA8D-4D3E-9E26-F428D51B1099}"/>
    <dgm:cxn modelId="{57A48604-187B-4852-8BC4-10C9C545A785}" type="presOf" srcId="{1028281B-BA8D-4D3E-9E26-F428D51B1099}" destId="{D9AD0B0B-E641-4635-AAD5-81E8B9A80C74}" srcOrd="0" destOrd="0" presId="urn:microsoft.com/office/officeart/2005/8/layout/process2"/>
    <dgm:cxn modelId="{9D243733-A194-49E6-8CD6-E885B5F17B87}" srcId="{228332CE-FD1D-4BBE-94CB-DA9FE350AFBD}" destId="{97DE2B94-B85C-4B6E-9D68-199C0C22217B}" srcOrd="2" destOrd="0" parTransId="{3057C9DC-FB9B-458A-9C4C-8EA3DF342CB9}" sibTransId="{451C9F4A-BAE6-4632-801D-BDA455990F5E}"/>
    <dgm:cxn modelId="{0816083B-F684-44BE-B6A3-A23C6D7DFC77}" type="presOf" srcId="{97DE2B94-B85C-4B6E-9D68-199C0C22217B}" destId="{AF2FAC81-BEED-4C65-9FB8-B872FEDF5B27}" srcOrd="0" destOrd="0" presId="urn:microsoft.com/office/officeart/2005/8/layout/process2"/>
    <dgm:cxn modelId="{EDFD9941-3574-4A1B-8C73-26A810108090}" type="presOf" srcId="{0AC3307F-8D6B-4439-BFD0-BD3A522FDB56}" destId="{F9465ACB-A944-40BF-BC37-7AC8BC6BCC5E}" srcOrd="0" destOrd="0" presId="urn:microsoft.com/office/officeart/2005/8/layout/process2"/>
    <dgm:cxn modelId="{57274343-0A71-4AB9-A460-CFD4E9A934D3}" type="presOf" srcId="{F7FDD595-A530-4012-9DFA-0AB8E2D0DB3D}" destId="{5E3B9F02-6E1C-461F-B6B8-6D12694E23B6}" srcOrd="1" destOrd="0" presId="urn:microsoft.com/office/officeart/2005/8/layout/process2"/>
    <dgm:cxn modelId="{01064E44-898D-456E-BB21-54F1A07EDEA5}" type="presOf" srcId="{228332CE-FD1D-4BBE-94CB-DA9FE350AFBD}" destId="{075D3E54-223B-44FC-B408-FD312CA72D2D}" srcOrd="0" destOrd="0" presId="urn:microsoft.com/office/officeart/2005/8/layout/process2"/>
    <dgm:cxn modelId="{71C8474D-D257-4429-9F49-BDB84965EDB5}" type="presOf" srcId="{1028281B-BA8D-4D3E-9E26-F428D51B1099}" destId="{E52AEFE0-3C73-41E6-9448-CAE0D0515AD3}" srcOrd="1" destOrd="0" presId="urn:microsoft.com/office/officeart/2005/8/layout/process2"/>
    <dgm:cxn modelId="{8BE58FA5-A597-47BC-AA1D-B8F2A88E885E}" type="presOf" srcId="{F7FDD595-A530-4012-9DFA-0AB8E2D0DB3D}" destId="{4F8911EA-0F06-4373-B679-173ACB757423}" srcOrd="0" destOrd="0" presId="urn:microsoft.com/office/officeart/2005/8/layout/process2"/>
    <dgm:cxn modelId="{B25A8AAE-8C14-400F-9BAE-0C4864633A19}" srcId="{228332CE-FD1D-4BBE-94CB-DA9FE350AFBD}" destId="{951DD2C6-031D-450E-A111-FF4F1AFFA63C}" srcOrd="0" destOrd="0" parTransId="{F1F06C15-294D-4574-A8B0-3BF9F5EFC781}" sibTransId="{F7FDD595-A530-4012-9DFA-0AB8E2D0DB3D}"/>
    <dgm:cxn modelId="{B6A550E2-D289-4DCD-B211-63C97DF560ED}" type="presOf" srcId="{951DD2C6-031D-450E-A111-FF4F1AFFA63C}" destId="{31AA44A0-DDB4-46A1-840C-F6B4A6BFA426}" srcOrd="0" destOrd="0" presId="urn:microsoft.com/office/officeart/2005/8/layout/process2"/>
    <dgm:cxn modelId="{14695667-50AD-4903-8914-499CA5F427DF}" type="presParOf" srcId="{075D3E54-223B-44FC-B408-FD312CA72D2D}" destId="{31AA44A0-DDB4-46A1-840C-F6B4A6BFA426}" srcOrd="0" destOrd="0" presId="urn:microsoft.com/office/officeart/2005/8/layout/process2"/>
    <dgm:cxn modelId="{28AF13B3-550B-4C06-A402-2F617192A525}" type="presParOf" srcId="{075D3E54-223B-44FC-B408-FD312CA72D2D}" destId="{4F8911EA-0F06-4373-B679-173ACB757423}" srcOrd="1" destOrd="0" presId="urn:microsoft.com/office/officeart/2005/8/layout/process2"/>
    <dgm:cxn modelId="{D2359065-5E0D-4F95-9481-02BBCA05B898}" type="presParOf" srcId="{4F8911EA-0F06-4373-B679-173ACB757423}" destId="{5E3B9F02-6E1C-461F-B6B8-6D12694E23B6}" srcOrd="0" destOrd="0" presId="urn:microsoft.com/office/officeart/2005/8/layout/process2"/>
    <dgm:cxn modelId="{34B4F76E-DCFE-40F5-8CE9-C50F460FEF81}" type="presParOf" srcId="{075D3E54-223B-44FC-B408-FD312CA72D2D}" destId="{F9465ACB-A944-40BF-BC37-7AC8BC6BCC5E}" srcOrd="2" destOrd="0" presId="urn:microsoft.com/office/officeart/2005/8/layout/process2"/>
    <dgm:cxn modelId="{5B073F1E-37E6-4891-AC3C-AE48110A2266}" type="presParOf" srcId="{075D3E54-223B-44FC-B408-FD312CA72D2D}" destId="{D9AD0B0B-E641-4635-AAD5-81E8B9A80C74}" srcOrd="3" destOrd="0" presId="urn:microsoft.com/office/officeart/2005/8/layout/process2"/>
    <dgm:cxn modelId="{29689798-1B01-46B5-88D0-512BCA4F61B0}" type="presParOf" srcId="{D9AD0B0B-E641-4635-AAD5-81E8B9A80C74}" destId="{E52AEFE0-3C73-41E6-9448-CAE0D0515AD3}" srcOrd="0" destOrd="0" presId="urn:microsoft.com/office/officeart/2005/8/layout/process2"/>
    <dgm:cxn modelId="{187DF71F-66A9-4D50-96D5-E85A8D6F24EF}" type="presParOf" srcId="{075D3E54-223B-44FC-B408-FD312CA72D2D}" destId="{AF2FAC81-BEED-4C65-9FB8-B872FEDF5B27}" srcOrd="4" destOrd="0" presId="urn:microsoft.com/office/officeart/2005/8/layout/process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A73FF8D1-717E-46E7-82CB-15E50EA946BC}" type="doc">
      <dgm:prSet loTypeId="urn:microsoft.com/office/officeart/2005/8/layout/vList5" loCatId="list" qsTypeId="urn:microsoft.com/office/officeart/2005/8/quickstyle/simple1" qsCatId="simple" csTypeId="urn:microsoft.com/office/officeart/2005/8/colors/colorful1#9" csCatId="colorful" phldr="1"/>
      <dgm:spPr/>
      <dgm:t>
        <a:bodyPr/>
        <a:lstStyle/>
        <a:p>
          <a:endParaRPr lang="en-IN"/>
        </a:p>
      </dgm:t>
    </dgm:pt>
    <dgm:pt modelId="{6ADCF631-266F-454A-980E-F6FBDA4A4414}">
      <dgm:prSet phldrT="[Text]"/>
      <dgm:spPr/>
      <dgm:t>
        <a:bodyPr/>
        <a:lstStyle/>
        <a:p>
          <a:r>
            <a:rPr lang="en-IN" dirty="0"/>
            <a:t>Cardio-vascular </a:t>
          </a:r>
        </a:p>
      </dgm:t>
    </dgm:pt>
    <dgm:pt modelId="{46A027F7-634B-4969-8DC9-C39DA8953C81}" type="parTrans" cxnId="{8C979394-0DBF-4794-BF22-94C69528163D}">
      <dgm:prSet/>
      <dgm:spPr/>
      <dgm:t>
        <a:bodyPr/>
        <a:lstStyle/>
        <a:p>
          <a:endParaRPr lang="en-IN"/>
        </a:p>
      </dgm:t>
    </dgm:pt>
    <dgm:pt modelId="{AA212934-7EF5-4C53-88FC-1F50859A46CC}" type="sibTrans" cxnId="{8C979394-0DBF-4794-BF22-94C69528163D}">
      <dgm:prSet/>
      <dgm:spPr/>
      <dgm:t>
        <a:bodyPr/>
        <a:lstStyle/>
        <a:p>
          <a:endParaRPr lang="en-IN"/>
        </a:p>
      </dgm:t>
    </dgm:pt>
    <dgm:pt modelId="{21C0D4C0-9FDD-4E4C-A46B-493811473E46}">
      <dgm:prSet phldrT="[Text]"/>
      <dgm:spPr/>
      <dgm:t>
        <a:bodyPr/>
        <a:lstStyle/>
        <a:p>
          <a:r>
            <a:rPr lang="en-IN" dirty="0"/>
            <a:t>LVD , MI ,Arrhythmias (</a:t>
          </a:r>
          <a:r>
            <a:rPr lang="en-IN" dirty="0" err="1"/>
            <a:t>asystole</a:t>
          </a:r>
          <a:r>
            <a:rPr lang="en-IN" dirty="0"/>
            <a:t>, VF) and endocarditis (</a:t>
          </a:r>
          <a:r>
            <a:rPr lang="en-IN" dirty="0" err="1"/>
            <a:t>Rt</a:t>
          </a:r>
          <a:r>
            <a:rPr lang="en-IN" dirty="0"/>
            <a:t>)</a:t>
          </a:r>
        </a:p>
      </dgm:t>
    </dgm:pt>
    <dgm:pt modelId="{4FE1EB75-F02E-4C74-9CA6-886F1F517692}" type="parTrans" cxnId="{9518F919-9EC2-4BA5-BC8F-220ADD212E11}">
      <dgm:prSet/>
      <dgm:spPr/>
      <dgm:t>
        <a:bodyPr/>
        <a:lstStyle/>
        <a:p>
          <a:endParaRPr lang="en-IN"/>
        </a:p>
      </dgm:t>
    </dgm:pt>
    <dgm:pt modelId="{EF7BDFC8-AF93-4178-AD9C-DC88821ADDC1}" type="sibTrans" cxnId="{9518F919-9EC2-4BA5-BC8F-220ADD212E11}">
      <dgm:prSet/>
      <dgm:spPr/>
      <dgm:t>
        <a:bodyPr/>
        <a:lstStyle/>
        <a:p>
          <a:endParaRPr lang="en-IN"/>
        </a:p>
      </dgm:t>
    </dgm:pt>
    <dgm:pt modelId="{19C110E8-5B51-4A9D-813D-7E77F5DBC238}">
      <dgm:prSet phldrT="[Text]"/>
      <dgm:spPr/>
      <dgm:t>
        <a:bodyPr/>
        <a:lstStyle/>
        <a:p>
          <a:r>
            <a:rPr lang="en-IN" dirty="0"/>
            <a:t>Compression of peripheral vessels, DVT, fistulae&amp; </a:t>
          </a:r>
          <a:r>
            <a:rPr lang="en-IN" dirty="0" err="1"/>
            <a:t>pseduoanerysm</a:t>
          </a:r>
          <a:r>
            <a:rPr lang="en-IN" dirty="0"/>
            <a:t> </a:t>
          </a:r>
        </a:p>
      </dgm:t>
    </dgm:pt>
    <dgm:pt modelId="{B1E8274C-8F7B-4767-B41A-1693D0855E4D}" type="parTrans" cxnId="{9BA1310D-22CB-4B0B-A102-95FAFDBB1B8D}">
      <dgm:prSet/>
      <dgm:spPr/>
      <dgm:t>
        <a:bodyPr/>
        <a:lstStyle/>
        <a:p>
          <a:endParaRPr lang="en-IN"/>
        </a:p>
      </dgm:t>
    </dgm:pt>
    <dgm:pt modelId="{AD437EE0-F332-4C1F-A8F4-2270CF010CC2}" type="sibTrans" cxnId="{9BA1310D-22CB-4B0B-A102-95FAFDBB1B8D}">
      <dgm:prSet/>
      <dgm:spPr/>
      <dgm:t>
        <a:bodyPr/>
        <a:lstStyle/>
        <a:p>
          <a:endParaRPr lang="en-IN"/>
        </a:p>
      </dgm:t>
    </dgm:pt>
    <dgm:pt modelId="{C2B55E27-9B98-427A-A259-4A18221D9421}">
      <dgm:prSet phldrT="[Text]"/>
      <dgm:spPr/>
      <dgm:t>
        <a:bodyPr/>
        <a:lstStyle/>
        <a:p>
          <a:r>
            <a:rPr lang="en-IN" dirty="0"/>
            <a:t>Neurological </a:t>
          </a:r>
        </a:p>
      </dgm:t>
    </dgm:pt>
    <dgm:pt modelId="{C26875A9-F2AD-4084-ADB5-9DA3A1A81068}" type="parTrans" cxnId="{67601ECF-9119-4843-8162-F61B9C13C991}">
      <dgm:prSet/>
      <dgm:spPr/>
      <dgm:t>
        <a:bodyPr/>
        <a:lstStyle/>
        <a:p>
          <a:endParaRPr lang="en-IN"/>
        </a:p>
      </dgm:t>
    </dgm:pt>
    <dgm:pt modelId="{C853B5F2-76CB-467A-A6D7-808FA8E3CB42}" type="sibTrans" cxnId="{67601ECF-9119-4843-8162-F61B9C13C991}">
      <dgm:prSet/>
      <dgm:spPr/>
      <dgm:t>
        <a:bodyPr/>
        <a:lstStyle/>
        <a:p>
          <a:endParaRPr lang="en-IN"/>
        </a:p>
      </dgm:t>
    </dgm:pt>
    <dgm:pt modelId="{D26D30AB-9F00-42D9-AE17-7CB8A2459B6E}">
      <dgm:prSet phldrT="[Text]"/>
      <dgm:spPr/>
      <dgm:t>
        <a:bodyPr/>
        <a:lstStyle/>
        <a:p>
          <a:r>
            <a:rPr lang="en-IN" dirty="0"/>
            <a:t>Peripheral neuropathy (local /poly)</a:t>
          </a:r>
        </a:p>
      </dgm:t>
    </dgm:pt>
    <dgm:pt modelId="{ECC77A00-EEB9-4127-BEFD-2152EB66A473}" type="parTrans" cxnId="{4BB65F74-376F-421E-853E-8C704F5ED276}">
      <dgm:prSet/>
      <dgm:spPr/>
      <dgm:t>
        <a:bodyPr/>
        <a:lstStyle/>
        <a:p>
          <a:endParaRPr lang="en-IN"/>
        </a:p>
      </dgm:t>
    </dgm:pt>
    <dgm:pt modelId="{B095CE07-9D95-47F2-95FE-C88770450DB7}" type="sibTrans" cxnId="{4BB65F74-376F-421E-853E-8C704F5ED276}">
      <dgm:prSet/>
      <dgm:spPr/>
      <dgm:t>
        <a:bodyPr/>
        <a:lstStyle/>
        <a:p>
          <a:endParaRPr lang="en-IN"/>
        </a:p>
      </dgm:t>
    </dgm:pt>
    <dgm:pt modelId="{E97284A5-2038-4693-B5AC-07AEE6F3FED7}">
      <dgm:prSet phldrT="[Text]"/>
      <dgm:spPr/>
      <dgm:t>
        <a:bodyPr/>
        <a:lstStyle/>
        <a:p>
          <a:r>
            <a:rPr lang="en-IN" dirty="0"/>
            <a:t>Renal</a:t>
          </a:r>
        </a:p>
      </dgm:t>
    </dgm:pt>
    <dgm:pt modelId="{48CC5DDA-99C9-4CC5-BE75-0C8C240E9545}" type="parTrans" cxnId="{754B447A-7E82-4819-A111-ABE0C2A30B47}">
      <dgm:prSet/>
      <dgm:spPr/>
      <dgm:t>
        <a:bodyPr/>
        <a:lstStyle/>
        <a:p>
          <a:endParaRPr lang="en-IN"/>
        </a:p>
      </dgm:t>
    </dgm:pt>
    <dgm:pt modelId="{9D0DA76F-E4E4-498B-87E2-B3C8AB4E56AD}" type="sibTrans" cxnId="{754B447A-7E82-4819-A111-ABE0C2A30B47}">
      <dgm:prSet/>
      <dgm:spPr/>
      <dgm:t>
        <a:bodyPr/>
        <a:lstStyle/>
        <a:p>
          <a:endParaRPr lang="en-IN"/>
        </a:p>
      </dgm:t>
    </dgm:pt>
    <dgm:pt modelId="{D96A1F61-03F6-4BC9-A588-B35946EF351C}">
      <dgm:prSet phldrT="[Text]"/>
      <dgm:spPr/>
      <dgm:t>
        <a:bodyPr/>
        <a:lstStyle/>
        <a:p>
          <a:r>
            <a:rPr lang="en-IN" dirty="0"/>
            <a:t>Acute renal failure</a:t>
          </a:r>
        </a:p>
      </dgm:t>
    </dgm:pt>
    <dgm:pt modelId="{6174CA73-A241-4A07-B435-F3DFD8B730C6}" type="parTrans" cxnId="{EE3D6FAC-6C67-491A-A195-792BE434EB97}">
      <dgm:prSet/>
      <dgm:spPr/>
      <dgm:t>
        <a:bodyPr/>
        <a:lstStyle/>
        <a:p>
          <a:endParaRPr lang="en-IN"/>
        </a:p>
      </dgm:t>
    </dgm:pt>
    <dgm:pt modelId="{DCD7E22E-C7DE-4D18-A9F1-9B6CED1239EA}" type="sibTrans" cxnId="{EE3D6FAC-6C67-491A-A195-792BE434EB97}">
      <dgm:prSet/>
      <dgm:spPr/>
      <dgm:t>
        <a:bodyPr/>
        <a:lstStyle/>
        <a:p>
          <a:endParaRPr lang="en-IN"/>
        </a:p>
      </dgm:t>
    </dgm:pt>
    <dgm:pt modelId="{8081486E-927E-4262-A2B5-C5F00C85DF86}">
      <dgm:prSet phldrT="[Text]"/>
      <dgm:spPr/>
      <dgm:t>
        <a:bodyPr/>
        <a:lstStyle/>
        <a:p>
          <a:r>
            <a:rPr lang="en-IN" dirty="0"/>
            <a:t>Acute tubular necrosis, </a:t>
          </a:r>
        </a:p>
      </dgm:t>
    </dgm:pt>
    <dgm:pt modelId="{C6A1DAC2-271B-4591-8945-66CC0AFB2FAF}" type="parTrans" cxnId="{3E48E9E6-FCB0-4337-8768-73E1BAFFD3FC}">
      <dgm:prSet/>
      <dgm:spPr/>
      <dgm:t>
        <a:bodyPr/>
        <a:lstStyle/>
        <a:p>
          <a:endParaRPr lang="en-IN"/>
        </a:p>
      </dgm:t>
    </dgm:pt>
    <dgm:pt modelId="{8B3648CC-9AC9-45A1-B9B7-5085596DF735}" type="sibTrans" cxnId="{3E48E9E6-FCB0-4337-8768-73E1BAFFD3FC}">
      <dgm:prSet/>
      <dgm:spPr/>
      <dgm:t>
        <a:bodyPr/>
        <a:lstStyle/>
        <a:p>
          <a:endParaRPr lang="en-IN"/>
        </a:p>
      </dgm:t>
    </dgm:pt>
    <dgm:pt modelId="{28A05BCF-5C26-4061-A1C7-8A65206D41E4}">
      <dgm:prSet/>
      <dgm:spPr/>
      <dgm:t>
        <a:bodyPr/>
        <a:lstStyle/>
        <a:p>
          <a:r>
            <a:rPr lang="en-IN" dirty="0"/>
            <a:t>Musculoskeletal </a:t>
          </a:r>
        </a:p>
      </dgm:t>
    </dgm:pt>
    <dgm:pt modelId="{6AC83DB7-72BC-4F52-9393-DCCAB731A190}" type="parTrans" cxnId="{D9DBF7E3-30C3-4859-A322-C9D046DAA3DA}">
      <dgm:prSet/>
      <dgm:spPr/>
      <dgm:t>
        <a:bodyPr/>
        <a:lstStyle/>
        <a:p>
          <a:endParaRPr lang="en-IN"/>
        </a:p>
      </dgm:t>
    </dgm:pt>
    <dgm:pt modelId="{F2F694C3-23ED-4D93-8BA5-FF621494708D}" type="sibTrans" cxnId="{D9DBF7E3-30C3-4859-A322-C9D046DAA3DA}">
      <dgm:prSet/>
      <dgm:spPr/>
      <dgm:t>
        <a:bodyPr/>
        <a:lstStyle/>
        <a:p>
          <a:endParaRPr lang="en-IN"/>
        </a:p>
      </dgm:t>
    </dgm:pt>
    <dgm:pt modelId="{B33A3D09-2F8A-4A43-B226-9B2411701B80}" type="pres">
      <dgm:prSet presAssocID="{A73FF8D1-717E-46E7-82CB-15E50EA946BC}" presName="Name0" presStyleCnt="0">
        <dgm:presLayoutVars>
          <dgm:dir/>
          <dgm:animLvl val="lvl"/>
          <dgm:resizeHandles val="exact"/>
        </dgm:presLayoutVars>
      </dgm:prSet>
      <dgm:spPr/>
    </dgm:pt>
    <dgm:pt modelId="{9789D9EF-DFFA-4245-8E66-6E0E519727DB}" type="pres">
      <dgm:prSet presAssocID="{6ADCF631-266F-454A-980E-F6FBDA4A4414}" presName="linNode" presStyleCnt="0"/>
      <dgm:spPr/>
    </dgm:pt>
    <dgm:pt modelId="{FC587281-C171-4080-9909-363DEF963CAC}" type="pres">
      <dgm:prSet presAssocID="{6ADCF631-266F-454A-980E-F6FBDA4A4414}" presName="parentText" presStyleLbl="node1" presStyleIdx="0" presStyleCnt="4">
        <dgm:presLayoutVars>
          <dgm:chMax val="1"/>
          <dgm:bulletEnabled val="1"/>
        </dgm:presLayoutVars>
      </dgm:prSet>
      <dgm:spPr/>
    </dgm:pt>
    <dgm:pt modelId="{59DECD26-5858-4148-B65F-201FEF164519}" type="pres">
      <dgm:prSet presAssocID="{6ADCF631-266F-454A-980E-F6FBDA4A4414}" presName="descendantText" presStyleLbl="alignAccFollowNode1" presStyleIdx="0" presStyleCnt="3">
        <dgm:presLayoutVars>
          <dgm:bulletEnabled val="1"/>
        </dgm:presLayoutVars>
      </dgm:prSet>
      <dgm:spPr/>
    </dgm:pt>
    <dgm:pt modelId="{077E74EA-1EC7-4778-8E7E-D6518F134D9D}" type="pres">
      <dgm:prSet presAssocID="{AA212934-7EF5-4C53-88FC-1F50859A46CC}" presName="sp" presStyleCnt="0"/>
      <dgm:spPr/>
    </dgm:pt>
    <dgm:pt modelId="{11110293-7F63-4B70-B67E-F36ECD410502}" type="pres">
      <dgm:prSet presAssocID="{C2B55E27-9B98-427A-A259-4A18221D9421}" presName="linNode" presStyleCnt="0"/>
      <dgm:spPr/>
    </dgm:pt>
    <dgm:pt modelId="{777671EA-3F69-46FC-90D4-9EFE181E87B0}" type="pres">
      <dgm:prSet presAssocID="{C2B55E27-9B98-427A-A259-4A18221D9421}" presName="parentText" presStyleLbl="node1" presStyleIdx="1" presStyleCnt="4">
        <dgm:presLayoutVars>
          <dgm:chMax val="1"/>
          <dgm:bulletEnabled val="1"/>
        </dgm:presLayoutVars>
      </dgm:prSet>
      <dgm:spPr/>
    </dgm:pt>
    <dgm:pt modelId="{EAE141E4-3553-4667-BFE7-2FADCE059685}" type="pres">
      <dgm:prSet presAssocID="{C2B55E27-9B98-427A-A259-4A18221D9421}" presName="descendantText" presStyleLbl="alignAccFollowNode1" presStyleIdx="1" presStyleCnt="3">
        <dgm:presLayoutVars>
          <dgm:bulletEnabled val="1"/>
        </dgm:presLayoutVars>
      </dgm:prSet>
      <dgm:spPr/>
    </dgm:pt>
    <dgm:pt modelId="{2361116A-560A-4E65-8C38-C45345DF77F7}" type="pres">
      <dgm:prSet presAssocID="{C853B5F2-76CB-467A-A6D7-808FA8E3CB42}" presName="sp" presStyleCnt="0"/>
      <dgm:spPr/>
    </dgm:pt>
    <dgm:pt modelId="{C18A9E74-6847-4307-AFB1-3DD93F4C5B7C}" type="pres">
      <dgm:prSet presAssocID="{E97284A5-2038-4693-B5AC-07AEE6F3FED7}" presName="linNode" presStyleCnt="0"/>
      <dgm:spPr/>
    </dgm:pt>
    <dgm:pt modelId="{0DBC747E-CD04-4139-A13F-7D3876F44EDE}" type="pres">
      <dgm:prSet presAssocID="{E97284A5-2038-4693-B5AC-07AEE6F3FED7}" presName="parentText" presStyleLbl="node1" presStyleIdx="2" presStyleCnt="4">
        <dgm:presLayoutVars>
          <dgm:chMax val="1"/>
          <dgm:bulletEnabled val="1"/>
        </dgm:presLayoutVars>
      </dgm:prSet>
      <dgm:spPr/>
    </dgm:pt>
    <dgm:pt modelId="{0A5B0A6E-2A2C-45FE-A0B5-875262E37B33}" type="pres">
      <dgm:prSet presAssocID="{E97284A5-2038-4693-B5AC-07AEE6F3FED7}" presName="descendantText" presStyleLbl="alignAccFollowNode1" presStyleIdx="2" presStyleCnt="3">
        <dgm:presLayoutVars>
          <dgm:bulletEnabled val="1"/>
        </dgm:presLayoutVars>
      </dgm:prSet>
      <dgm:spPr/>
    </dgm:pt>
    <dgm:pt modelId="{081BA517-95A6-4FBF-94E3-438512D83E84}" type="pres">
      <dgm:prSet presAssocID="{9D0DA76F-E4E4-498B-87E2-B3C8AB4E56AD}" presName="sp" presStyleCnt="0"/>
      <dgm:spPr/>
    </dgm:pt>
    <dgm:pt modelId="{37D79E8C-3DEC-414B-889B-E9BFDBE91C2D}" type="pres">
      <dgm:prSet presAssocID="{28A05BCF-5C26-4061-A1C7-8A65206D41E4}" presName="linNode" presStyleCnt="0"/>
      <dgm:spPr/>
    </dgm:pt>
    <dgm:pt modelId="{8793A6FB-1C23-4AA3-A6D1-03E28EC677BB}" type="pres">
      <dgm:prSet presAssocID="{28A05BCF-5C26-4061-A1C7-8A65206D41E4}" presName="parentText" presStyleLbl="node1" presStyleIdx="3" presStyleCnt="4">
        <dgm:presLayoutVars>
          <dgm:chMax val="1"/>
          <dgm:bulletEnabled val="1"/>
        </dgm:presLayoutVars>
      </dgm:prSet>
      <dgm:spPr/>
    </dgm:pt>
  </dgm:ptLst>
  <dgm:cxnLst>
    <dgm:cxn modelId="{74DA0201-BCCD-4F9F-906F-A5EF9ACA01EA}" type="presOf" srcId="{A73FF8D1-717E-46E7-82CB-15E50EA946BC}" destId="{B33A3D09-2F8A-4A43-B226-9B2411701B80}" srcOrd="0" destOrd="0" presId="urn:microsoft.com/office/officeart/2005/8/layout/vList5"/>
    <dgm:cxn modelId="{9BA1310D-22CB-4B0B-A102-95FAFDBB1B8D}" srcId="{6ADCF631-266F-454A-980E-F6FBDA4A4414}" destId="{19C110E8-5B51-4A9D-813D-7E77F5DBC238}" srcOrd="1" destOrd="0" parTransId="{B1E8274C-8F7B-4767-B41A-1693D0855E4D}" sibTransId="{AD437EE0-F332-4C1F-A8F4-2270CF010CC2}"/>
    <dgm:cxn modelId="{999F0414-7CC2-4066-9583-068FCB9AFD13}" type="presOf" srcId="{6ADCF631-266F-454A-980E-F6FBDA4A4414}" destId="{FC587281-C171-4080-9909-363DEF963CAC}" srcOrd="0" destOrd="0" presId="urn:microsoft.com/office/officeart/2005/8/layout/vList5"/>
    <dgm:cxn modelId="{9518F919-9EC2-4BA5-BC8F-220ADD212E11}" srcId="{6ADCF631-266F-454A-980E-F6FBDA4A4414}" destId="{21C0D4C0-9FDD-4E4C-A46B-493811473E46}" srcOrd="0" destOrd="0" parTransId="{4FE1EB75-F02E-4C74-9CA6-886F1F517692}" sibTransId="{EF7BDFC8-AF93-4178-AD9C-DC88821ADDC1}"/>
    <dgm:cxn modelId="{77BA073A-1942-4CE5-84EA-D32AD53F7873}" type="presOf" srcId="{21C0D4C0-9FDD-4E4C-A46B-493811473E46}" destId="{59DECD26-5858-4148-B65F-201FEF164519}" srcOrd="0" destOrd="0" presId="urn:microsoft.com/office/officeart/2005/8/layout/vList5"/>
    <dgm:cxn modelId="{F544A363-CD30-4CD9-BB48-97587156FF8D}" type="presOf" srcId="{D96A1F61-03F6-4BC9-A588-B35946EF351C}" destId="{0A5B0A6E-2A2C-45FE-A0B5-875262E37B33}" srcOrd="0" destOrd="0" presId="urn:microsoft.com/office/officeart/2005/8/layout/vList5"/>
    <dgm:cxn modelId="{4BB65F74-376F-421E-853E-8C704F5ED276}" srcId="{C2B55E27-9B98-427A-A259-4A18221D9421}" destId="{D26D30AB-9F00-42D9-AE17-7CB8A2459B6E}" srcOrd="0" destOrd="0" parTransId="{ECC77A00-EEB9-4127-BEFD-2152EB66A473}" sibTransId="{B095CE07-9D95-47F2-95FE-C88770450DB7}"/>
    <dgm:cxn modelId="{754B447A-7E82-4819-A111-ABE0C2A30B47}" srcId="{A73FF8D1-717E-46E7-82CB-15E50EA946BC}" destId="{E97284A5-2038-4693-B5AC-07AEE6F3FED7}" srcOrd="2" destOrd="0" parTransId="{48CC5DDA-99C9-4CC5-BE75-0C8C240E9545}" sibTransId="{9D0DA76F-E4E4-498B-87E2-B3C8AB4E56AD}"/>
    <dgm:cxn modelId="{8C979394-0DBF-4794-BF22-94C69528163D}" srcId="{A73FF8D1-717E-46E7-82CB-15E50EA946BC}" destId="{6ADCF631-266F-454A-980E-F6FBDA4A4414}" srcOrd="0" destOrd="0" parTransId="{46A027F7-634B-4969-8DC9-C39DA8953C81}" sibTransId="{AA212934-7EF5-4C53-88FC-1F50859A46CC}"/>
    <dgm:cxn modelId="{699775A7-BEAA-4D07-9B3E-50A579135DB6}" type="presOf" srcId="{E97284A5-2038-4693-B5AC-07AEE6F3FED7}" destId="{0DBC747E-CD04-4139-A13F-7D3876F44EDE}" srcOrd="0" destOrd="0" presId="urn:microsoft.com/office/officeart/2005/8/layout/vList5"/>
    <dgm:cxn modelId="{992215AB-CC17-4B00-9C9E-E5D2DF2977AB}" type="presOf" srcId="{19C110E8-5B51-4A9D-813D-7E77F5DBC238}" destId="{59DECD26-5858-4148-B65F-201FEF164519}" srcOrd="0" destOrd="1" presId="urn:microsoft.com/office/officeart/2005/8/layout/vList5"/>
    <dgm:cxn modelId="{EE3D6FAC-6C67-491A-A195-792BE434EB97}" srcId="{E97284A5-2038-4693-B5AC-07AEE6F3FED7}" destId="{D96A1F61-03F6-4BC9-A588-B35946EF351C}" srcOrd="0" destOrd="0" parTransId="{6174CA73-A241-4A07-B435-F3DFD8B730C6}" sibTransId="{DCD7E22E-C7DE-4D18-A9F1-9B6CED1239EA}"/>
    <dgm:cxn modelId="{E953A9B6-7EF3-4623-B713-E314D410553E}" type="presOf" srcId="{D26D30AB-9F00-42D9-AE17-7CB8A2459B6E}" destId="{EAE141E4-3553-4667-BFE7-2FADCE059685}" srcOrd="0" destOrd="0" presId="urn:microsoft.com/office/officeart/2005/8/layout/vList5"/>
    <dgm:cxn modelId="{98D31DBD-DA64-418E-9AD4-00FDF08F6F9E}" type="presOf" srcId="{28A05BCF-5C26-4061-A1C7-8A65206D41E4}" destId="{8793A6FB-1C23-4AA3-A6D1-03E28EC677BB}" srcOrd="0" destOrd="0" presId="urn:microsoft.com/office/officeart/2005/8/layout/vList5"/>
    <dgm:cxn modelId="{17BFA6C0-A6D2-47D6-BD6C-1EE41D8CD729}" type="presOf" srcId="{8081486E-927E-4262-A2B5-C5F00C85DF86}" destId="{0A5B0A6E-2A2C-45FE-A0B5-875262E37B33}" srcOrd="0" destOrd="1" presId="urn:microsoft.com/office/officeart/2005/8/layout/vList5"/>
    <dgm:cxn modelId="{67601ECF-9119-4843-8162-F61B9C13C991}" srcId="{A73FF8D1-717E-46E7-82CB-15E50EA946BC}" destId="{C2B55E27-9B98-427A-A259-4A18221D9421}" srcOrd="1" destOrd="0" parTransId="{C26875A9-F2AD-4084-ADB5-9DA3A1A81068}" sibTransId="{C853B5F2-76CB-467A-A6D7-808FA8E3CB42}"/>
    <dgm:cxn modelId="{40193BD1-7958-4460-96A9-C046F7975D62}" type="presOf" srcId="{C2B55E27-9B98-427A-A259-4A18221D9421}" destId="{777671EA-3F69-46FC-90D4-9EFE181E87B0}" srcOrd="0" destOrd="0" presId="urn:microsoft.com/office/officeart/2005/8/layout/vList5"/>
    <dgm:cxn modelId="{D9DBF7E3-30C3-4859-A322-C9D046DAA3DA}" srcId="{A73FF8D1-717E-46E7-82CB-15E50EA946BC}" destId="{28A05BCF-5C26-4061-A1C7-8A65206D41E4}" srcOrd="3" destOrd="0" parTransId="{6AC83DB7-72BC-4F52-9393-DCCAB731A190}" sibTransId="{F2F694C3-23ED-4D93-8BA5-FF621494708D}"/>
    <dgm:cxn modelId="{3E48E9E6-FCB0-4337-8768-73E1BAFFD3FC}" srcId="{E97284A5-2038-4693-B5AC-07AEE6F3FED7}" destId="{8081486E-927E-4262-A2B5-C5F00C85DF86}" srcOrd="1" destOrd="0" parTransId="{C6A1DAC2-271B-4591-8945-66CC0AFB2FAF}" sibTransId="{8B3648CC-9AC9-45A1-B9B7-5085596DF735}"/>
    <dgm:cxn modelId="{0C1529E2-D42F-4919-9EFC-368B6FB7DA77}" type="presParOf" srcId="{B33A3D09-2F8A-4A43-B226-9B2411701B80}" destId="{9789D9EF-DFFA-4245-8E66-6E0E519727DB}" srcOrd="0" destOrd="0" presId="urn:microsoft.com/office/officeart/2005/8/layout/vList5"/>
    <dgm:cxn modelId="{4BB0C9C9-7C7E-4FDA-8753-87FD5ECB7273}" type="presParOf" srcId="{9789D9EF-DFFA-4245-8E66-6E0E519727DB}" destId="{FC587281-C171-4080-9909-363DEF963CAC}" srcOrd="0" destOrd="0" presId="urn:microsoft.com/office/officeart/2005/8/layout/vList5"/>
    <dgm:cxn modelId="{108D4D1D-E03C-4673-8544-D5DB6F9C034E}" type="presParOf" srcId="{9789D9EF-DFFA-4245-8E66-6E0E519727DB}" destId="{59DECD26-5858-4148-B65F-201FEF164519}" srcOrd="1" destOrd="0" presId="urn:microsoft.com/office/officeart/2005/8/layout/vList5"/>
    <dgm:cxn modelId="{38D6EBF9-E547-4F5D-A024-5512695C3DCA}" type="presParOf" srcId="{B33A3D09-2F8A-4A43-B226-9B2411701B80}" destId="{077E74EA-1EC7-4778-8E7E-D6518F134D9D}" srcOrd="1" destOrd="0" presId="urn:microsoft.com/office/officeart/2005/8/layout/vList5"/>
    <dgm:cxn modelId="{B9033F47-0B7E-420D-9C88-A54ED33A0556}" type="presParOf" srcId="{B33A3D09-2F8A-4A43-B226-9B2411701B80}" destId="{11110293-7F63-4B70-B67E-F36ECD410502}" srcOrd="2" destOrd="0" presId="urn:microsoft.com/office/officeart/2005/8/layout/vList5"/>
    <dgm:cxn modelId="{94DE848B-3BC3-4162-864A-5758D7F569A8}" type="presParOf" srcId="{11110293-7F63-4B70-B67E-F36ECD410502}" destId="{777671EA-3F69-46FC-90D4-9EFE181E87B0}" srcOrd="0" destOrd="0" presId="urn:microsoft.com/office/officeart/2005/8/layout/vList5"/>
    <dgm:cxn modelId="{00224329-10F9-48F1-8C07-AB2F9FC5E69E}" type="presParOf" srcId="{11110293-7F63-4B70-B67E-F36ECD410502}" destId="{EAE141E4-3553-4667-BFE7-2FADCE059685}" srcOrd="1" destOrd="0" presId="urn:microsoft.com/office/officeart/2005/8/layout/vList5"/>
    <dgm:cxn modelId="{1139BB7B-EC45-4890-B171-4CD90E470302}" type="presParOf" srcId="{B33A3D09-2F8A-4A43-B226-9B2411701B80}" destId="{2361116A-560A-4E65-8C38-C45345DF77F7}" srcOrd="3" destOrd="0" presId="urn:microsoft.com/office/officeart/2005/8/layout/vList5"/>
    <dgm:cxn modelId="{FA3737E4-6524-4702-ADD4-F844FF6B07BB}" type="presParOf" srcId="{B33A3D09-2F8A-4A43-B226-9B2411701B80}" destId="{C18A9E74-6847-4307-AFB1-3DD93F4C5B7C}" srcOrd="4" destOrd="0" presId="urn:microsoft.com/office/officeart/2005/8/layout/vList5"/>
    <dgm:cxn modelId="{F94CC969-ED84-4566-99F8-CCD3F9D6D7F0}" type="presParOf" srcId="{C18A9E74-6847-4307-AFB1-3DD93F4C5B7C}" destId="{0DBC747E-CD04-4139-A13F-7D3876F44EDE}" srcOrd="0" destOrd="0" presId="urn:microsoft.com/office/officeart/2005/8/layout/vList5"/>
    <dgm:cxn modelId="{577AED6C-D8BD-49EC-8331-B4BCA8388DFA}" type="presParOf" srcId="{C18A9E74-6847-4307-AFB1-3DD93F4C5B7C}" destId="{0A5B0A6E-2A2C-45FE-A0B5-875262E37B33}" srcOrd="1" destOrd="0" presId="urn:microsoft.com/office/officeart/2005/8/layout/vList5"/>
    <dgm:cxn modelId="{419E1F67-7F1C-46D1-8110-A3DA84B99196}" type="presParOf" srcId="{B33A3D09-2F8A-4A43-B226-9B2411701B80}" destId="{081BA517-95A6-4FBF-94E3-438512D83E84}" srcOrd="5" destOrd="0" presId="urn:microsoft.com/office/officeart/2005/8/layout/vList5"/>
    <dgm:cxn modelId="{B0B300F9-7EDB-456E-AD79-FF88215E5421}" type="presParOf" srcId="{B33A3D09-2F8A-4A43-B226-9B2411701B80}" destId="{37D79E8C-3DEC-414B-889B-E9BFDBE91C2D}" srcOrd="6" destOrd="0" presId="urn:microsoft.com/office/officeart/2005/8/layout/vList5"/>
    <dgm:cxn modelId="{6D032826-8567-4C6D-AE59-435B17119582}" type="presParOf" srcId="{37D79E8C-3DEC-414B-889B-E9BFDBE91C2D}" destId="{8793A6FB-1C23-4AA3-A6D1-03E28EC677BB}"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904E61DA-A327-4961-88E0-79B7983C55C3}" type="doc">
      <dgm:prSet loTypeId="urn:microsoft.com/office/officeart/2009/layout/CircleArrowProcess" loCatId="process" qsTypeId="urn:microsoft.com/office/officeart/2005/8/quickstyle/simple1" qsCatId="simple" csTypeId="urn:microsoft.com/office/officeart/2005/8/colors/accent0_2" csCatId="mainScheme" phldr="1"/>
      <dgm:spPr/>
      <dgm:t>
        <a:bodyPr/>
        <a:lstStyle/>
        <a:p>
          <a:endParaRPr lang="en-IN"/>
        </a:p>
      </dgm:t>
    </dgm:pt>
    <dgm:pt modelId="{EB5443FC-6FA0-44A9-82DF-E0685BDDD9EE}">
      <dgm:prSet phldrT="[Text]"/>
      <dgm:spPr/>
      <dgm:t>
        <a:bodyPr/>
        <a:lstStyle/>
        <a:p>
          <a:r>
            <a:rPr lang="en-IN" dirty="0"/>
            <a:t>First aid </a:t>
          </a:r>
        </a:p>
      </dgm:t>
    </dgm:pt>
    <dgm:pt modelId="{83502A29-E3AF-49E9-A3E9-E2950E4D4C9E}" type="parTrans" cxnId="{1DD5FE49-2B26-4B26-8951-8F9906683D85}">
      <dgm:prSet/>
      <dgm:spPr/>
      <dgm:t>
        <a:bodyPr/>
        <a:lstStyle/>
        <a:p>
          <a:endParaRPr lang="en-IN"/>
        </a:p>
      </dgm:t>
    </dgm:pt>
    <dgm:pt modelId="{00B700D4-36AD-4E0D-9A05-EC54B962F896}" type="sibTrans" cxnId="{1DD5FE49-2B26-4B26-8951-8F9906683D85}">
      <dgm:prSet/>
      <dgm:spPr/>
      <dgm:t>
        <a:bodyPr/>
        <a:lstStyle/>
        <a:p>
          <a:endParaRPr lang="en-IN"/>
        </a:p>
      </dgm:t>
    </dgm:pt>
    <dgm:pt modelId="{8B036D78-C1D0-4F51-9FF1-C2FD76456542}">
      <dgm:prSet phldrT="[Text]"/>
      <dgm:spPr/>
      <dgm:t>
        <a:bodyPr/>
        <a:lstStyle/>
        <a:p>
          <a:r>
            <a:rPr lang="en-IN" dirty="0"/>
            <a:t>Initial treatment </a:t>
          </a:r>
        </a:p>
      </dgm:t>
    </dgm:pt>
    <dgm:pt modelId="{43C96303-9C35-4617-980D-FE3511BF2E56}" type="parTrans" cxnId="{85826F3D-8C95-4B73-ADB0-0A81620BF6F3}">
      <dgm:prSet/>
      <dgm:spPr/>
      <dgm:t>
        <a:bodyPr/>
        <a:lstStyle/>
        <a:p>
          <a:endParaRPr lang="en-IN"/>
        </a:p>
      </dgm:t>
    </dgm:pt>
    <dgm:pt modelId="{46C9E358-3CE1-4FC5-BCF2-D4035A1C5585}" type="sibTrans" cxnId="{85826F3D-8C95-4B73-ADB0-0A81620BF6F3}">
      <dgm:prSet/>
      <dgm:spPr/>
      <dgm:t>
        <a:bodyPr/>
        <a:lstStyle/>
        <a:p>
          <a:endParaRPr lang="en-IN"/>
        </a:p>
      </dgm:t>
    </dgm:pt>
    <dgm:pt modelId="{F35FF813-60ED-43ED-9B6E-130F7231A0F8}">
      <dgm:prSet phldrT="[Text]"/>
      <dgm:spPr/>
      <dgm:t>
        <a:bodyPr/>
        <a:lstStyle/>
        <a:p>
          <a:r>
            <a:rPr lang="en-IN" dirty="0"/>
            <a:t>Daily treatment </a:t>
          </a:r>
        </a:p>
      </dgm:t>
    </dgm:pt>
    <dgm:pt modelId="{E39A5A33-900A-465C-9915-445110ABD9BE}" type="parTrans" cxnId="{DE5264C2-9D24-410B-B0AA-28F131019751}">
      <dgm:prSet/>
      <dgm:spPr/>
      <dgm:t>
        <a:bodyPr/>
        <a:lstStyle/>
        <a:p>
          <a:endParaRPr lang="en-IN"/>
        </a:p>
      </dgm:t>
    </dgm:pt>
    <dgm:pt modelId="{53FBA482-3752-46AF-A925-147F7EA18632}" type="sibTrans" cxnId="{DE5264C2-9D24-410B-B0AA-28F131019751}">
      <dgm:prSet/>
      <dgm:spPr/>
      <dgm:t>
        <a:bodyPr/>
        <a:lstStyle/>
        <a:p>
          <a:endParaRPr lang="en-IN"/>
        </a:p>
      </dgm:t>
    </dgm:pt>
    <dgm:pt modelId="{D107EF75-30CA-4AC2-87AC-857A211AB740}">
      <dgm:prSet/>
      <dgm:spPr/>
      <dgm:t>
        <a:bodyPr/>
        <a:lstStyle/>
        <a:p>
          <a:r>
            <a:rPr lang="en-IN" dirty="0"/>
            <a:t>Healing phase </a:t>
          </a:r>
        </a:p>
      </dgm:t>
    </dgm:pt>
    <dgm:pt modelId="{78A2FB11-92F8-4137-BA44-7A94D738475F}" type="parTrans" cxnId="{FB49F9E5-79DA-4C01-A628-455AE4946D3F}">
      <dgm:prSet/>
      <dgm:spPr/>
      <dgm:t>
        <a:bodyPr/>
        <a:lstStyle/>
        <a:p>
          <a:endParaRPr lang="en-IN"/>
        </a:p>
      </dgm:t>
    </dgm:pt>
    <dgm:pt modelId="{7045A113-1AD7-4FFE-B640-037701C19A1B}" type="sibTrans" cxnId="{FB49F9E5-79DA-4C01-A628-455AE4946D3F}">
      <dgm:prSet/>
      <dgm:spPr/>
      <dgm:t>
        <a:bodyPr/>
        <a:lstStyle/>
        <a:p>
          <a:endParaRPr lang="en-IN"/>
        </a:p>
      </dgm:t>
    </dgm:pt>
    <dgm:pt modelId="{936D84D9-07A2-45E5-B47E-DF98A61B6AB9}" type="pres">
      <dgm:prSet presAssocID="{904E61DA-A327-4961-88E0-79B7983C55C3}" presName="Name0" presStyleCnt="0">
        <dgm:presLayoutVars>
          <dgm:chMax val="7"/>
          <dgm:chPref val="7"/>
          <dgm:dir/>
          <dgm:animLvl val="lvl"/>
        </dgm:presLayoutVars>
      </dgm:prSet>
      <dgm:spPr/>
    </dgm:pt>
    <dgm:pt modelId="{70ED459E-7F04-470F-8E75-0FE2B006A193}" type="pres">
      <dgm:prSet presAssocID="{EB5443FC-6FA0-44A9-82DF-E0685BDDD9EE}" presName="Accent1" presStyleCnt="0"/>
      <dgm:spPr/>
    </dgm:pt>
    <dgm:pt modelId="{59C95FC8-9481-4B04-ADF7-AAA28B92BFEF}" type="pres">
      <dgm:prSet presAssocID="{EB5443FC-6FA0-44A9-82DF-E0685BDDD9EE}" presName="Accent" presStyleLbl="node1" presStyleIdx="0" presStyleCnt="4"/>
      <dgm:spPr/>
    </dgm:pt>
    <dgm:pt modelId="{30F0B3D9-00D2-4F5F-A904-A05DC67196FD}" type="pres">
      <dgm:prSet presAssocID="{EB5443FC-6FA0-44A9-82DF-E0685BDDD9EE}" presName="Parent1" presStyleLbl="revTx" presStyleIdx="0" presStyleCnt="4">
        <dgm:presLayoutVars>
          <dgm:chMax val="1"/>
          <dgm:chPref val="1"/>
          <dgm:bulletEnabled val="1"/>
        </dgm:presLayoutVars>
      </dgm:prSet>
      <dgm:spPr/>
    </dgm:pt>
    <dgm:pt modelId="{143E920E-362E-4416-8CF8-E748FB467DA7}" type="pres">
      <dgm:prSet presAssocID="{8B036D78-C1D0-4F51-9FF1-C2FD76456542}" presName="Accent2" presStyleCnt="0"/>
      <dgm:spPr/>
    </dgm:pt>
    <dgm:pt modelId="{E92EBEF2-F28F-4849-9531-31408BCDD26D}" type="pres">
      <dgm:prSet presAssocID="{8B036D78-C1D0-4F51-9FF1-C2FD76456542}" presName="Accent" presStyleLbl="node1" presStyleIdx="1" presStyleCnt="4"/>
      <dgm:spPr/>
    </dgm:pt>
    <dgm:pt modelId="{20AF9F12-200F-44B5-97C1-EE34FF0FE9C9}" type="pres">
      <dgm:prSet presAssocID="{8B036D78-C1D0-4F51-9FF1-C2FD76456542}" presName="Parent2" presStyleLbl="revTx" presStyleIdx="1" presStyleCnt="4">
        <dgm:presLayoutVars>
          <dgm:chMax val="1"/>
          <dgm:chPref val="1"/>
          <dgm:bulletEnabled val="1"/>
        </dgm:presLayoutVars>
      </dgm:prSet>
      <dgm:spPr/>
    </dgm:pt>
    <dgm:pt modelId="{08872C5A-8878-4A3A-9FDE-7063BAAA7C5E}" type="pres">
      <dgm:prSet presAssocID="{F35FF813-60ED-43ED-9B6E-130F7231A0F8}" presName="Accent3" presStyleCnt="0"/>
      <dgm:spPr/>
    </dgm:pt>
    <dgm:pt modelId="{DAEC8682-B4D5-463C-B3E7-CDB7A1169720}" type="pres">
      <dgm:prSet presAssocID="{F35FF813-60ED-43ED-9B6E-130F7231A0F8}" presName="Accent" presStyleLbl="node1" presStyleIdx="2" presStyleCnt="4"/>
      <dgm:spPr/>
    </dgm:pt>
    <dgm:pt modelId="{51C7BBA9-281F-44D9-AC57-A23C14F2754B}" type="pres">
      <dgm:prSet presAssocID="{F35FF813-60ED-43ED-9B6E-130F7231A0F8}" presName="Parent3" presStyleLbl="revTx" presStyleIdx="2" presStyleCnt="4">
        <dgm:presLayoutVars>
          <dgm:chMax val="1"/>
          <dgm:chPref val="1"/>
          <dgm:bulletEnabled val="1"/>
        </dgm:presLayoutVars>
      </dgm:prSet>
      <dgm:spPr/>
    </dgm:pt>
    <dgm:pt modelId="{7F4F172F-877D-4F72-BF76-BBD2E2C75866}" type="pres">
      <dgm:prSet presAssocID="{D107EF75-30CA-4AC2-87AC-857A211AB740}" presName="Accent4" presStyleCnt="0"/>
      <dgm:spPr/>
    </dgm:pt>
    <dgm:pt modelId="{2473147D-17E5-4A77-88FA-F3EF82AA7E02}" type="pres">
      <dgm:prSet presAssocID="{D107EF75-30CA-4AC2-87AC-857A211AB740}" presName="Accent" presStyleLbl="node1" presStyleIdx="3" presStyleCnt="4"/>
      <dgm:spPr/>
    </dgm:pt>
    <dgm:pt modelId="{14E69A17-A213-43D8-8EF4-D14A29ACCB1C}" type="pres">
      <dgm:prSet presAssocID="{D107EF75-30CA-4AC2-87AC-857A211AB740}" presName="Parent4" presStyleLbl="revTx" presStyleIdx="3" presStyleCnt="4">
        <dgm:presLayoutVars>
          <dgm:chMax val="1"/>
          <dgm:chPref val="1"/>
          <dgm:bulletEnabled val="1"/>
        </dgm:presLayoutVars>
      </dgm:prSet>
      <dgm:spPr/>
    </dgm:pt>
  </dgm:ptLst>
  <dgm:cxnLst>
    <dgm:cxn modelId="{4E575B29-0C3D-4AEB-ADEC-E002967602BC}" type="presOf" srcId="{EB5443FC-6FA0-44A9-82DF-E0685BDDD9EE}" destId="{30F0B3D9-00D2-4F5F-A904-A05DC67196FD}" srcOrd="0" destOrd="0" presId="urn:microsoft.com/office/officeart/2009/layout/CircleArrowProcess"/>
    <dgm:cxn modelId="{85826F3D-8C95-4B73-ADB0-0A81620BF6F3}" srcId="{904E61DA-A327-4961-88E0-79B7983C55C3}" destId="{8B036D78-C1D0-4F51-9FF1-C2FD76456542}" srcOrd="1" destOrd="0" parTransId="{43C96303-9C35-4617-980D-FE3511BF2E56}" sibTransId="{46C9E358-3CE1-4FC5-BCF2-D4035A1C5585}"/>
    <dgm:cxn modelId="{1DD5FE49-2B26-4B26-8951-8F9906683D85}" srcId="{904E61DA-A327-4961-88E0-79B7983C55C3}" destId="{EB5443FC-6FA0-44A9-82DF-E0685BDDD9EE}" srcOrd="0" destOrd="0" parTransId="{83502A29-E3AF-49E9-A3E9-E2950E4D4C9E}" sibTransId="{00B700D4-36AD-4E0D-9A05-EC54B962F896}"/>
    <dgm:cxn modelId="{7644124A-F007-49AB-AAA1-C0C7D01AF61D}" type="presOf" srcId="{F35FF813-60ED-43ED-9B6E-130F7231A0F8}" destId="{51C7BBA9-281F-44D9-AC57-A23C14F2754B}" srcOrd="0" destOrd="0" presId="urn:microsoft.com/office/officeart/2009/layout/CircleArrowProcess"/>
    <dgm:cxn modelId="{6F6C187F-0300-4D87-B03F-99A1B12E487B}" type="presOf" srcId="{D107EF75-30CA-4AC2-87AC-857A211AB740}" destId="{14E69A17-A213-43D8-8EF4-D14A29ACCB1C}" srcOrd="0" destOrd="0" presId="urn:microsoft.com/office/officeart/2009/layout/CircleArrowProcess"/>
    <dgm:cxn modelId="{DE5264C2-9D24-410B-B0AA-28F131019751}" srcId="{904E61DA-A327-4961-88E0-79B7983C55C3}" destId="{F35FF813-60ED-43ED-9B6E-130F7231A0F8}" srcOrd="2" destOrd="0" parTransId="{E39A5A33-900A-465C-9915-445110ABD9BE}" sibTransId="{53FBA482-3752-46AF-A925-147F7EA18632}"/>
    <dgm:cxn modelId="{0E0F4ACF-5D09-493F-9D65-A28EF8EE2D3A}" type="presOf" srcId="{904E61DA-A327-4961-88E0-79B7983C55C3}" destId="{936D84D9-07A2-45E5-B47E-DF98A61B6AB9}" srcOrd="0" destOrd="0" presId="urn:microsoft.com/office/officeart/2009/layout/CircleArrowProcess"/>
    <dgm:cxn modelId="{5948FADD-F9D8-42AF-8C32-96EB3D7214F6}" type="presOf" srcId="{8B036D78-C1D0-4F51-9FF1-C2FD76456542}" destId="{20AF9F12-200F-44B5-97C1-EE34FF0FE9C9}" srcOrd="0" destOrd="0" presId="urn:microsoft.com/office/officeart/2009/layout/CircleArrowProcess"/>
    <dgm:cxn modelId="{FB49F9E5-79DA-4C01-A628-455AE4946D3F}" srcId="{904E61DA-A327-4961-88E0-79B7983C55C3}" destId="{D107EF75-30CA-4AC2-87AC-857A211AB740}" srcOrd="3" destOrd="0" parTransId="{78A2FB11-92F8-4137-BA44-7A94D738475F}" sibTransId="{7045A113-1AD7-4FFE-B640-037701C19A1B}"/>
    <dgm:cxn modelId="{96237E95-F508-40FB-AF04-03AEA91A6888}" type="presParOf" srcId="{936D84D9-07A2-45E5-B47E-DF98A61B6AB9}" destId="{70ED459E-7F04-470F-8E75-0FE2B006A193}" srcOrd="0" destOrd="0" presId="urn:microsoft.com/office/officeart/2009/layout/CircleArrowProcess"/>
    <dgm:cxn modelId="{1E91FB9B-A356-4FB4-AA1D-B8AFB2BA8AEE}" type="presParOf" srcId="{70ED459E-7F04-470F-8E75-0FE2B006A193}" destId="{59C95FC8-9481-4B04-ADF7-AAA28B92BFEF}" srcOrd="0" destOrd="0" presId="urn:microsoft.com/office/officeart/2009/layout/CircleArrowProcess"/>
    <dgm:cxn modelId="{15993194-A7F4-4D09-BD5F-B2022B1DB51B}" type="presParOf" srcId="{936D84D9-07A2-45E5-B47E-DF98A61B6AB9}" destId="{30F0B3D9-00D2-4F5F-A904-A05DC67196FD}" srcOrd="1" destOrd="0" presId="urn:microsoft.com/office/officeart/2009/layout/CircleArrowProcess"/>
    <dgm:cxn modelId="{F3CA8EFC-D686-447C-8934-ED5838002B4A}" type="presParOf" srcId="{936D84D9-07A2-45E5-B47E-DF98A61B6AB9}" destId="{143E920E-362E-4416-8CF8-E748FB467DA7}" srcOrd="2" destOrd="0" presId="urn:microsoft.com/office/officeart/2009/layout/CircleArrowProcess"/>
    <dgm:cxn modelId="{A2993FEA-8F1C-48BC-9B10-1FB2FB1B73D4}" type="presParOf" srcId="{143E920E-362E-4416-8CF8-E748FB467DA7}" destId="{E92EBEF2-F28F-4849-9531-31408BCDD26D}" srcOrd="0" destOrd="0" presId="urn:microsoft.com/office/officeart/2009/layout/CircleArrowProcess"/>
    <dgm:cxn modelId="{6C493E24-01FC-41C2-A84E-198EE56F6121}" type="presParOf" srcId="{936D84D9-07A2-45E5-B47E-DF98A61B6AB9}" destId="{20AF9F12-200F-44B5-97C1-EE34FF0FE9C9}" srcOrd="3" destOrd="0" presId="urn:microsoft.com/office/officeart/2009/layout/CircleArrowProcess"/>
    <dgm:cxn modelId="{6DAF1002-EC9B-454B-84E7-6C858D8027DC}" type="presParOf" srcId="{936D84D9-07A2-45E5-B47E-DF98A61B6AB9}" destId="{08872C5A-8878-4A3A-9FDE-7063BAAA7C5E}" srcOrd="4" destOrd="0" presId="urn:microsoft.com/office/officeart/2009/layout/CircleArrowProcess"/>
    <dgm:cxn modelId="{946355D6-C25B-4CAF-B24D-274A539E810C}" type="presParOf" srcId="{08872C5A-8878-4A3A-9FDE-7063BAAA7C5E}" destId="{DAEC8682-B4D5-463C-B3E7-CDB7A1169720}" srcOrd="0" destOrd="0" presId="urn:microsoft.com/office/officeart/2009/layout/CircleArrowProcess"/>
    <dgm:cxn modelId="{5DDBD186-6101-4819-B311-40C144A1EA3A}" type="presParOf" srcId="{936D84D9-07A2-45E5-B47E-DF98A61B6AB9}" destId="{51C7BBA9-281F-44D9-AC57-A23C14F2754B}" srcOrd="5" destOrd="0" presId="urn:microsoft.com/office/officeart/2009/layout/CircleArrowProcess"/>
    <dgm:cxn modelId="{713A58C8-2F94-42D5-AFD6-AC4C2E69F2FB}" type="presParOf" srcId="{936D84D9-07A2-45E5-B47E-DF98A61B6AB9}" destId="{7F4F172F-877D-4F72-BF76-BBD2E2C75866}" srcOrd="6" destOrd="0" presId="urn:microsoft.com/office/officeart/2009/layout/CircleArrowProcess"/>
    <dgm:cxn modelId="{2AAF3576-57FF-4974-B151-5FFEC1109D8E}" type="presParOf" srcId="{7F4F172F-877D-4F72-BF76-BBD2E2C75866}" destId="{2473147D-17E5-4A77-88FA-F3EF82AA7E02}" srcOrd="0" destOrd="0" presId="urn:microsoft.com/office/officeart/2009/layout/CircleArrowProcess"/>
    <dgm:cxn modelId="{B7100D5B-EC42-493D-AA14-9D4F614131B9}" type="presParOf" srcId="{936D84D9-07A2-45E5-B47E-DF98A61B6AB9}" destId="{14E69A17-A213-43D8-8EF4-D14A29ACCB1C}" srcOrd="7"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1769F43B-2D4E-44E6-B8ED-835297C7F30E}" type="doc">
      <dgm:prSet loTypeId="urn:microsoft.com/office/officeart/2005/8/layout/hList6" loCatId="list" qsTypeId="urn:microsoft.com/office/officeart/2005/8/quickstyle/simple1" qsCatId="simple" csTypeId="urn:microsoft.com/office/officeart/2005/8/colors/accent0_2" csCatId="mainScheme" phldr="1"/>
      <dgm:spPr/>
      <dgm:t>
        <a:bodyPr/>
        <a:lstStyle/>
        <a:p>
          <a:endParaRPr lang="en-IN"/>
        </a:p>
      </dgm:t>
    </dgm:pt>
    <dgm:pt modelId="{9B2034A3-7ABB-4309-8F4C-1764805126A8}">
      <dgm:prSet phldrT="[Text]"/>
      <dgm:spPr/>
      <dgm:t>
        <a:bodyPr/>
        <a:lstStyle/>
        <a:p>
          <a:r>
            <a:rPr lang="en-IN" dirty="0"/>
            <a:t>In children </a:t>
          </a:r>
        </a:p>
      </dgm:t>
    </dgm:pt>
    <dgm:pt modelId="{EA694A9A-4E0D-4826-9858-F674B0B914E3}" type="parTrans" cxnId="{C67E6E72-BB03-4B8E-B649-6DB620D9DA83}">
      <dgm:prSet/>
      <dgm:spPr/>
      <dgm:t>
        <a:bodyPr/>
        <a:lstStyle/>
        <a:p>
          <a:endParaRPr lang="en-IN"/>
        </a:p>
      </dgm:t>
    </dgm:pt>
    <dgm:pt modelId="{072903FC-16D1-42F0-A7DE-5AB7731E6AA4}" type="sibTrans" cxnId="{C67E6E72-BB03-4B8E-B649-6DB620D9DA83}">
      <dgm:prSet/>
      <dgm:spPr/>
      <dgm:t>
        <a:bodyPr/>
        <a:lstStyle/>
        <a:p>
          <a:endParaRPr lang="en-IN"/>
        </a:p>
      </dgm:t>
    </dgm:pt>
    <dgm:pt modelId="{30011B40-CB4F-4510-89E2-70D21D9DFF70}">
      <dgm:prSet phldrT="[Text]"/>
      <dgm:spPr/>
      <dgm:t>
        <a:bodyPr/>
        <a:lstStyle/>
        <a:p>
          <a:r>
            <a:rPr lang="en-IN" dirty="0"/>
            <a:t>The scars cannot expand to keep pace with the growth of the child and may lead to contractures. </a:t>
          </a:r>
        </a:p>
      </dgm:t>
    </dgm:pt>
    <dgm:pt modelId="{A967CCE9-5EC9-4F3E-9CA6-AB023D5F28FE}" type="parTrans" cxnId="{7B618449-767D-4B34-931D-EE09A6FEC602}">
      <dgm:prSet/>
      <dgm:spPr/>
      <dgm:t>
        <a:bodyPr/>
        <a:lstStyle/>
        <a:p>
          <a:endParaRPr lang="en-IN"/>
        </a:p>
      </dgm:t>
    </dgm:pt>
    <dgm:pt modelId="{60D79B92-F5E8-41F7-8FA0-75EC900A836D}" type="sibTrans" cxnId="{7B618449-767D-4B34-931D-EE09A6FEC602}">
      <dgm:prSet/>
      <dgm:spPr/>
      <dgm:t>
        <a:bodyPr/>
        <a:lstStyle/>
        <a:p>
          <a:endParaRPr lang="en-IN"/>
        </a:p>
      </dgm:t>
    </dgm:pt>
    <dgm:pt modelId="{B7686F0A-71FA-4E30-8A2A-5D01AED3188F}">
      <dgm:prSet phldrT="[Text]"/>
      <dgm:spPr/>
      <dgm:t>
        <a:bodyPr/>
        <a:lstStyle/>
        <a:p>
          <a:r>
            <a:rPr lang="en-IN" dirty="0"/>
            <a:t>Burn scars on the face- </a:t>
          </a:r>
        </a:p>
      </dgm:t>
    </dgm:pt>
    <dgm:pt modelId="{670135E3-4B56-4CE0-BBB2-238582E61945}" type="parTrans" cxnId="{F7E6966D-4656-414B-8E33-1C83FE8C6EB0}">
      <dgm:prSet/>
      <dgm:spPr/>
      <dgm:t>
        <a:bodyPr/>
        <a:lstStyle/>
        <a:p>
          <a:endParaRPr lang="en-IN"/>
        </a:p>
      </dgm:t>
    </dgm:pt>
    <dgm:pt modelId="{4A28651A-D615-48B5-9CA1-2643B18EA067}" type="sibTrans" cxnId="{F7E6966D-4656-414B-8E33-1C83FE8C6EB0}">
      <dgm:prSet/>
      <dgm:spPr/>
      <dgm:t>
        <a:bodyPr/>
        <a:lstStyle/>
        <a:p>
          <a:endParaRPr lang="en-IN"/>
        </a:p>
      </dgm:t>
    </dgm:pt>
    <dgm:pt modelId="{384510A7-9269-4D78-A175-8F59B9F9FF72}">
      <dgm:prSet phldrT="[Text]"/>
      <dgm:spPr/>
      <dgm:t>
        <a:bodyPr/>
        <a:lstStyle/>
        <a:p>
          <a:r>
            <a:rPr lang="en-IN" dirty="0"/>
            <a:t>Lead to cosmetic deformity, </a:t>
          </a:r>
          <a:r>
            <a:rPr lang="en-IN" dirty="0" err="1"/>
            <a:t>ectropion</a:t>
          </a:r>
          <a:r>
            <a:rPr lang="en-IN" dirty="0"/>
            <a:t> and contractures about the lips. </a:t>
          </a:r>
        </a:p>
      </dgm:t>
    </dgm:pt>
    <dgm:pt modelId="{D5FF3986-CF1E-4875-BDD4-DEA4335DF274}" type="parTrans" cxnId="{A0E7D81D-3372-40FF-BBEC-A3646BCC3347}">
      <dgm:prSet/>
      <dgm:spPr/>
      <dgm:t>
        <a:bodyPr/>
        <a:lstStyle/>
        <a:p>
          <a:endParaRPr lang="en-IN"/>
        </a:p>
      </dgm:t>
    </dgm:pt>
    <dgm:pt modelId="{90928810-E3BC-494A-A52C-4040715D9BBF}" type="sibTrans" cxnId="{A0E7D81D-3372-40FF-BBEC-A3646BCC3347}">
      <dgm:prSet/>
      <dgm:spPr/>
      <dgm:t>
        <a:bodyPr/>
        <a:lstStyle/>
        <a:p>
          <a:endParaRPr lang="en-IN"/>
        </a:p>
      </dgm:t>
    </dgm:pt>
    <dgm:pt modelId="{C19B9475-33BE-4D3F-AA48-864CE802E563}">
      <dgm:prSet/>
      <dgm:spPr/>
      <dgm:t>
        <a:bodyPr/>
        <a:lstStyle/>
        <a:p>
          <a:r>
            <a:rPr lang="en-IN" dirty="0"/>
            <a:t>Arrange for early surgical release of contractures before they interfere with growth. </a:t>
          </a:r>
        </a:p>
      </dgm:t>
    </dgm:pt>
    <dgm:pt modelId="{62A149B0-8306-481F-B02C-373FDD9C1BA4}" type="parTrans" cxnId="{F25AE741-3244-4691-8BBB-7C9A01DE1412}">
      <dgm:prSet/>
      <dgm:spPr/>
      <dgm:t>
        <a:bodyPr/>
        <a:lstStyle/>
        <a:p>
          <a:endParaRPr lang="en-IN"/>
        </a:p>
      </dgm:t>
    </dgm:pt>
    <dgm:pt modelId="{5ACF8CC7-9343-478A-AEDF-96F746E01C2D}" type="sibTrans" cxnId="{F25AE741-3244-4691-8BBB-7C9A01DE1412}">
      <dgm:prSet/>
      <dgm:spPr/>
      <dgm:t>
        <a:bodyPr/>
        <a:lstStyle/>
        <a:p>
          <a:endParaRPr lang="en-IN"/>
        </a:p>
      </dgm:t>
    </dgm:pt>
    <dgm:pt modelId="{24E820B0-86D5-4ABE-B405-326E0BF0ACAB}">
      <dgm:prSet/>
      <dgm:spPr/>
      <dgm:t>
        <a:bodyPr/>
        <a:lstStyle/>
        <a:p>
          <a:r>
            <a:rPr lang="en-IN" dirty="0"/>
            <a:t>Consider specialized care for these patients as skin grafting is often not sufficient to correct facial deformity</a:t>
          </a:r>
        </a:p>
      </dgm:t>
    </dgm:pt>
    <dgm:pt modelId="{5BAC255B-5DCB-4C4A-9333-7040C4B74CA8}" type="parTrans" cxnId="{E5D09442-B975-4366-B85F-0AA541F2BC16}">
      <dgm:prSet/>
      <dgm:spPr/>
      <dgm:t>
        <a:bodyPr/>
        <a:lstStyle/>
        <a:p>
          <a:endParaRPr lang="en-IN"/>
        </a:p>
      </dgm:t>
    </dgm:pt>
    <dgm:pt modelId="{2CF04C46-A723-4B5E-959E-60BA6E93D855}" type="sibTrans" cxnId="{E5D09442-B975-4366-B85F-0AA541F2BC16}">
      <dgm:prSet/>
      <dgm:spPr/>
      <dgm:t>
        <a:bodyPr/>
        <a:lstStyle/>
        <a:p>
          <a:endParaRPr lang="en-IN"/>
        </a:p>
      </dgm:t>
    </dgm:pt>
    <dgm:pt modelId="{FAEBB97D-1789-4DBC-8122-4F17E2521B62}">
      <dgm:prSet phldrT="[Text]"/>
      <dgm:spPr/>
      <dgm:t>
        <a:bodyPr/>
        <a:lstStyle/>
        <a:p>
          <a:r>
            <a:rPr lang="en-IN" dirty="0"/>
            <a:t>Ectropion can lead to exposure keratitis and blindness</a:t>
          </a:r>
        </a:p>
      </dgm:t>
    </dgm:pt>
    <dgm:pt modelId="{93E66D01-564A-404E-9183-838C6EDDC5AC}" type="parTrans" cxnId="{5837AB56-10C9-4E4C-A6A0-52B63BAC11DA}">
      <dgm:prSet/>
      <dgm:spPr/>
      <dgm:t>
        <a:bodyPr/>
        <a:lstStyle/>
        <a:p>
          <a:endParaRPr lang="en-IN"/>
        </a:p>
      </dgm:t>
    </dgm:pt>
    <dgm:pt modelId="{48E96A35-5F1E-46BF-A723-AFBE577D400D}" type="sibTrans" cxnId="{5837AB56-10C9-4E4C-A6A0-52B63BAC11DA}">
      <dgm:prSet/>
      <dgm:spPr/>
      <dgm:t>
        <a:bodyPr/>
        <a:lstStyle/>
        <a:p>
          <a:endParaRPr lang="en-IN"/>
        </a:p>
      </dgm:t>
    </dgm:pt>
    <dgm:pt modelId="{3843DC3D-9F8B-4BD6-89B4-CB273D2C3D19}">
      <dgm:prSet phldrT="[Text]"/>
      <dgm:spPr/>
      <dgm:t>
        <a:bodyPr/>
        <a:lstStyle/>
        <a:p>
          <a:r>
            <a:rPr lang="en-IN" dirty="0"/>
            <a:t>Lip deformity restricts eating and mouth care. </a:t>
          </a:r>
        </a:p>
      </dgm:t>
    </dgm:pt>
    <dgm:pt modelId="{A2736582-3253-47F8-A557-E00808C96208}" type="parTrans" cxnId="{C39A7298-7196-4FAE-A7D8-B7A9B5477862}">
      <dgm:prSet/>
      <dgm:spPr/>
      <dgm:t>
        <a:bodyPr/>
        <a:lstStyle/>
        <a:p>
          <a:endParaRPr lang="en-IN"/>
        </a:p>
      </dgm:t>
    </dgm:pt>
    <dgm:pt modelId="{A7E5662E-1749-4409-85EB-AFD1025C3C27}" type="sibTrans" cxnId="{C39A7298-7196-4FAE-A7D8-B7A9B5477862}">
      <dgm:prSet/>
      <dgm:spPr/>
      <dgm:t>
        <a:bodyPr/>
        <a:lstStyle/>
        <a:p>
          <a:endParaRPr lang="en-IN"/>
        </a:p>
      </dgm:t>
    </dgm:pt>
    <dgm:pt modelId="{AFDDF079-9FFF-4CD9-B620-43BE2574C04C}" type="pres">
      <dgm:prSet presAssocID="{1769F43B-2D4E-44E6-B8ED-835297C7F30E}" presName="Name0" presStyleCnt="0">
        <dgm:presLayoutVars>
          <dgm:dir/>
          <dgm:resizeHandles val="exact"/>
        </dgm:presLayoutVars>
      </dgm:prSet>
      <dgm:spPr/>
    </dgm:pt>
    <dgm:pt modelId="{7625DAB6-E664-4F89-B2A5-AD4E200347A7}" type="pres">
      <dgm:prSet presAssocID="{9B2034A3-7ABB-4309-8F4C-1764805126A8}" presName="node" presStyleLbl="node1" presStyleIdx="0" presStyleCnt="2">
        <dgm:presLayoutVars>
          <dgm:bulletEnabled val="1"/>
        </dgm:presLayoutVars>
      </dgm:prSet>
      <dgm:spPr/>
    </dgm:pt>
    <dgm:pt modelId="{505E91EF-5E55-41D8-B1E9-81D0DFC89C0E}" type="pres">
      <dgm:prSet presAssocID="{072903FC-16D1-42F0-A7DE-5AB7731E6AA4}" presName="sibTrans" presStyleCnt="0"/>
      <dgm:spPr/>
    </dgm:pt>
    <dgm:pt modelId="{6ECF49BD-D3F9-40B2-82CC-4979ADC25827}" type="pres">
      <dgm:prSet presAssocID="{B7686F0A-71FA-4E30-8A2A-5D01AED3188F}" presName="node" presStyleLbl="node1" presStyleIdx="1" presStyleCnt="2">
        <dgm:presLayoutVars>
          <dgm:bulletEnabled val="1"/>
        </dgm:presLayoutVars>
      </dgm:prSet>
      <dgm:spPr/>
    </dgm:pt>
  </dgm:ptLst>
  <dgm:cxnLst>
    <dgm:cxn modelId="{4F3B1913-0430-47CE-91C1-EB84321B0E2B}" type="presOf" srcId="{B7686F0A-71FA-4E30-8A2A-5D01AED3188F}" destId="{6ECF49BD-D3F9-40B2-82CC-4979ADC25827}" srcOrd="0" destOrd="0" presId="urn:microsoft.com/office/officeart/2005/8/layout/hList6"/>
    <dgm:cxn modelId="{A0E7D81D-3372-40FF-BBEC-A3646BCC3347}" srcId="{B7686F0A-71FA-4E30-8A2A-5D01AED3188F}" destId="{384510A7-9269-4D78-A175-8F59B9F9FF72}" srcOrd="0" destOrd="0" parTransId="{D5FF3986-CF1E-4875-BDD4-DEA4335DF274}" sibTransId="{90928810-E3BC-494A-A52C-4040715D9BBF}"/>
    <dgm:cxn modelId="{A3194E25-27C0-4710-BE68-3CBBD090C1E8}" type="presOf" srcId="{1769F43B-2D4E-44E6-B8ED-835297C7F30E}" destId="{AFDDF079-9FFF-4CD9-B620-43BE2574C04C}" srcOrd="0" destOrd="0" presId="urn:microsoft.com/office/officeart/2005/8/layout/hList6"/>
    <dgm:cxn modelId="{0815B15C-A23C-43FD-A380-4C7B5E6EB543}" type="presOf" srcId="{9B2034A3-7ABB-4309-8F4C-1764805126A8}" destId="{7625DAB6-E664-4F89-B2A5-AD4E200347A7}" srcOrd="0" destOrd="0" presId="urn:microsoft.com/office/officeart/2005/8/layout/hList6"/>
    <dgm:cxn modelId="{02132960-9C28-4165-A39E-ED4F157AD51B}" type="presOf" srcId="{3843DC3D-9F8B-4BD6-89B4-CB273D2C3D19}" destId="{6ECF49BD-D3F9-40B2-82CC-4979ADC25827}" srcOrd="0" destOrd="3" presId="urn:microsoft.com/office/officeart/2005/8/layout/hList6"/>
    <dgm:cxn modelId="{F25AE741-3244-4691-8BBB-7C9A01DE1412}" srcId="{9B2034A3-7ABB-4309-8F4C-1764805126A8}" destId="{C19B9475-33BE-4D3F-AA48-864CE802E563}" srcOrd="1" destOrd="0" parTransId="{62A149B0-8306-481F-B02C-373FDD9C1BA4}" sibTransId="{5ACF8CC7-9343-478A-AEDF-96F746E01C2D}"/>
    <dgm:cxn modelId="{E5D09442-B975-4366-B85F-0AA541F2BC16}" srcId="{B7686F0A-71FA-4E30-8A2A-5D01AED3188F}" destId="{24E820B0-86D5-4ABE-B405-326E0BF0ACAB}" srcOrd="3" destOrd="0" parTransId="{5BAC255B-5DCB-4C4A-9333-7040C4B74CA8}" sibTransId="{2CF04C46-A723-4B5E-959E-60BA6E93D855}"/>
    <dgm:cxn modelId="{84AB1466-8659-43F2-8082-283A3C7FB89D}" type="presOf" srcId="{FAEBB97D-1789-4DBC-8122-4F17E2521B62}" destId="{6ECF49BD-D3F9-40B2-82CC-4979ADC25827}" srcOrd="0" destOrd="2" presId="urn:microsoft.com/office/officeart/2005/8/layout/hList6"/>
    <dgm:cxn modelId="{7B618449-767D-4B34-931D-EE09A6FEC602}" srcId="{9B2034A3-7ABB-4309-8F4C-1764805126A8}" destId="{30011B40-CB4F-4510-89E2-70D21D9DFF70}" srcOrd="0" destOrd="0" parTransId="{A967CCE9-5EC9-4F3E-9CA6-AB023D5F28FE}" sibTransId="{60D79B92-F5E8-41F7-8FA0-75EC900A836D}"/>
    <dgm:cxn modelId="{F7E6966D-4656-414B-8E33-1C83FE8C6EB0}" srcId="{1769F43B-2D4E-44E6-B8ED-835297C7F30E}" destId="{B7686F0A-71FA-4E30-8A2A-5D01AED3188F}" srcOrd="1" destOrd="0" parTransId="{670135E3-4B56-4CE0-BBB2-238582E61945}" sibTransId="{4A28651A-D615-48B5-9CA1-2643B18EA067}"/>
    <dgm:cxn modelId="{62546C50-1147-49D5-89BF-5936453BA2F3}" type="presOf" srcId="{24E820B0-86D5-4ABE-B405-326E0BF0ACAB}" destId="{6ECF49BD-D3F9-40B2-82CC-4979ADC25827}" srcOrd="0" destOrd="4" presId="urn:microsoft.com/office/officeart/2005/8/layout/hList6"/>
    <dgm:cxn modelId="{C67E6E72-BB03-4B8E-B649-6DB620D9DA83}" srcId="{1769F43B-2D4E-44E6-B8ED-835297C7F30E}" destId="{9B2034A3-7ABB-4309-8F4C-1764805126A8}" srcOrd="0" destOrd="0" parTransId="{EA694A9A-4E0D-4826-9858-F674B0B914E3}" sibTransId="{072903FC-16D1-42F0-A7DE-5AB7731E6AA4}"/>
    <dgm:cxn modelId="{B39B0D73-B876-4F19-885C-02967AFDE894}" type="presOf" srcId="{30011B40-CB4F-4510-89E2-70D21D9DFF70}" destId="{7625DAB6-E664-4F89-B2A5-AD4E200347A7}" srcOrd="0" destOrd="1" presId="urn:microsoft.com/office/officeart/2005/8/layout/hList6"/>
    <dgm:cxn modelId="{5837AB56-10C9-4E4C-A6A0-52B63BAC11DA}" srcId="{B7686F0A-71FA-4E30-8A2A-5D01AED3188F}" destId="{FAEBB97D-1789-4DBC-8122-4F17E2521B62}" srcOrd="1" destOrd="0" parTransId="{93E66D01-564A-404E-9183-838C6EDDC5AC}" sibTransId="{48E96A35-5F1E-46BF-A723-AFBE577D400D}"/>
    <dgm:cxn modelId="{8930367F-3BE9-466C-BE07-A5E4E670AD85}" type="presOf" srcId="{C19B9475-33BE-4D3F-AA48-864CE802E563}" destId="{7625DAB6-E664-4F89-B2A5-AD4E200347A7}" srcOrd="0" destOrd="2" presId="urn:microsoft.com/office/officeart/2005/8/layout/hList6"/>
    <dgm:cxn modelId="{C39A7298-7196-4FAE-A7D8-B7A9B5477862}" srcId="{B7686F0A-71FA-4E30-8A2A-5D01AED3188F}" destId="{3843DC3D-9F8B-4BD6-89B4-CB273D2C3D19}" srcOrd="2" destOrd="0" parTransId="{A2736582-3253-47F8-A557-E00808C96208}" sibTransId="{A7E5662E-1749-4409-85EB-AFD1025C3C27}"/>
    <dgm:cxn modelId="{362545A0-69E1-4EB8-8E4F-F985C9E2088F}" type="presOf" srcId="{384510A7-9269-4D78-A175-8F59B9F9FF72}" destId="{6ECF49BD-D3F9-40B2-82CC-4979ADC25827}" srcOrd="0" destOrd="1" presId="urn:microsoft.com/office/officeart/2005/8/layout/hList6"/>
    <dgm:cxn modelId="{84834DDF-F7D2-4DC7-8CBC-052E2D746B0F}" type="presParOf" srcId="{AFDDF079-9FFF-4CD9-B620-43BE2574C04C}" destId="{7625DAB6-E664-4F89-B2A5-AD4E200347A7}" srcOrd="0" destOrd="0" presId="urn:microsoft.com/office/officeart/2005/8/layout/hList6"/>
    <dgm:cxn modelId="{8FD5750A-1B8E-4585-BA1C-47C693668F53}" type="presParOf" srcId="{AFDDF079-9FFF-4CD9-B620-43BE2574C04C}" destId="{505E91EF-5E55-41D8-B1E9-81D0DFC89C0E}" srcOrd="1" destOrd="0" presId="urn:microsoft.com/office/officeart/2005/8/layout/hList6"/>
    <dgm:cxn modelId="{4EDDFB84-A39B-4EE7-9753-B8F23B6FCCC0}" type="presParOf" srcId="{AFDDF079-9FFF-4CD9-B620-43BE2574C04C}" destId="{6ECF49BD-D3F9-40B2-82CC-4979ADC25827}" srcOrd="2"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6A1E6603-AAC2-4263-A1ED-19AE2C63CF69}" type="doc">
      <dgm:prSet loTypeId="urn:microsoft.com/office/officeart/2005/8/layout/radial1" loCatId="cycle" qsTypeId="urn:microsoft.com/office/officeart/2005/8/quickstyle/simple1" qsCatId="simple" csTypeId="urn:microsoft.com/office/officeart/2005/8/colors/accent0_2" csCatId="mainScheme" phldr="1"/>
      <dgm:spPr/>
      <dgm:t>
        <a:bodyPr/>
        <a:lstStyle/>
        <a:p>
          <a:endParaRPr lang="en-IN"/>
        </a:p>
      </dgm:t>
    </dgm:pt>
    <dgm:pt modelId="{4A53B7AD-590E-48AB-BB53-EDDF25F6C529}">
      <dgm:prSet phldrT="[Text]"/>
      <dgm:spPr/>
      <dgm:t>
        <a:bodyPr/>
        <a:lstStyle/>
        <a:p>
          <a:r>
            <a:rPr lang="en-IN" dirty="0"/>
            <a:t>Patient </a:t>
          </a:r>
        </a:p>
      </dgm:t>
    </dgm:pt>
    <dgm:pt modelId="{B727D7C1-E6BA-4003-A121-5A701AD69A11}" type="parTrans" cxnId="{8BF87AAD-E1C9-455E-B9AA-3F4558B74881}">
      <dgm:prSet/>
      <dgm:spPr/>
      <dgm:t>
        <a:bodyPr/>
        <a:lstStyle/>
        <a:p>
          <a:endParaRPr lang="en-IN"/>
        </a:p>
      </dgm:t>
    </dgm:pt>
    <dgm:pt modelId="{DE5850CB-1D15-45E5-8369-2BA8474AC17C}" type="sibTrans" cxnId="{8BF87AAD-E1C9-455E-B9AA-3F4558B74881}">
      <dgm:prSet/>
      <dgm:spPr/>
      <dgm:t>
        <a:bodyPr/>
        <a:lstStyle/>
        <a:p>
          <a:endParaRPr lang="en-IN"/>
        </a:p>
      </dgm:t>
    </dgm:pt>
    <dgm:pt modelId="{C9E83D99-A755-4802-A0B5-839CA10D5DFB}">
      <dgm:prSet phldrT="[Text]"/>
      <dgm:spPr/>
      <dgm:t>
        <a:bodyPr/>
        <a:lstStyle/>
        <a:p>
          <a:r>
            <a:rPr lang="en-IN" dirty="0"/>
            <a:t>Oral health specialist </a:t>
          </a:r>
        </a:p>
      </dgm:t>
    </dgm:pt>
    <dgm:pt modelId="{80A59E2A-D07B-4B9D-9011-16AEF6ACF5CE}" type="parTrans" cxnId="{03318FBA-30D0-484E-BB1F-0BEC37C0BA25}">
      <dgm:prSet/>
      <dgm:spPr/>
      <dgm:t>
        <a:bodyPr/>
        <a:lstStyle/>
        <a:p>
          <a:endParaRPr lang="en-IN"/>
        </a:p>
      </dgm:t>
    </dgm:pt>
    <dgm:pt modelId="{2E227F41-F1B4-42BC-8182-8B93E2786E31}" type="sibTrans" cxnId="{03318FBA-30D0-484E-BB1F-0BEC37C0BA25}">
      <dgm:prSet/>
      <dgm:spPr/>
      <dgm:t>
        <a:bodyPr/>
        <a:lstStyle/>
        <a:p>
          <a:endParaRPr lang="en-IN"/>
        </a:p>
      </dgm:t>
    </dgm:pt>
    <dgm:pt modelId="{5C8EECC7-B2B2-48E8-914D-3CB2CDA246B4}">
      <dgm:prSet phldrT="[Text]"/>
      <dgm:spPr/>
      <dgm:t>
        <a:bodyPr/>
        <a:lstStyle/>
        <a:p>
          <a:r>
            <a:rPr lang="en-IN" dirty="0"/>
            <a:t>Dietician </a:t>
          </a:r>
        </a:p>
      </dgm:t>
    </dgm:pt>
    <dgm:pt modelId="{F6C1B816-A165-42A3-8B4D-937950508FFA}" type="parTrans" cxnId="{8D9F1E15-6985-49B3-8531-D6569F0DC2DD}">
      <dgm:prSet/>
      <dgm:spPr/>
      <dgm:t>
        <a:bodyPr/>
        <a:lstStyle/>
        <a:p>
          <a:endParaRPr lang="en-IN"/>
        </a:p>
      </dgm:t>
    </dgm:pt>
    <dgm:pt modelId="{C1261C0F-3FB5-4CA3-9F3D-B0CADFBD1D0E}" type="sibTrans" cxnId="{8D9F1E15-6985-49B3-8531-D6569F0DC2DD}">
      <dgm:prSet/>
      <dgm:spPr/>
      <dgm:t>
        <a:bodyPr/>
        <a:lstStyle/>
        <a:p>
          <a:endParaRPr lang="en-IN"/>
        </a:p>
      </dgm:t>
    </dgm:pt>
    <dgm:pt modelId="{B0E14A8C-C78A-4EC3-9078-FACB855C1007}">
      <dgm:prSet phldrT="[Text]"/>
      <dgm:spPr/>
      <dgm:t>
        <a:bodyPr/>
        <a:lstStyle/>
        <a:p>
          <a:r>
            <a:rPr lang="en-IN" dirty="0"/>
            <a:t>Physician </a:t>
          </a:r>
        </a:p>
      </dgm:t>
    </dgm:pt>
    <dgm:pt modelId="{CFF6317A-71C3-4788-87FA-13CE73669400}" type="parTrans" cxnId="{1058D047-44C6-45A6-A506-231D69DAE5B2}">
      <dgm:prSet/>
      <dgm:spPr/>
      <dgm:t>
        <a:bodyPr/>
        <a:lstStyle/>
        <a:p>
          <a:endParaRPr lang="en-IN"/>
        </a:p>
      </dgm:t>
    </dgm:pt>
    <dgm:pt modelId="{EF0E1557-3C84-4F4B-9F18-1D558FDFDBAA}" type="sibTrans" cxnId="{1058D047-44C6-45A6-A506-231D69DAE5B2}">
      <dgm:prSet/>
      <dgm:spPr/>
      <dgm:t>
        <a:bodyPr/>
        <a:lstStyle/>
        <a:p>
          <a:endParaRPr lang="en-IN"/>
        </a:p>
      </dgm:t>
    </dgm:pt>
    <dgm:pt modelId="{722920E6-20DD-46DD-851D-9B3C6EB85C21}">
      <dgm:prSet phldrT="[Text]"/>
      <dgm:spPr/>
      <dgm:t>
        <a:bodyPr/>
        <a:lstStyle/>
        <a:p>
          <a:r>
            <a:rPr lang="en-IN" dirty="0"/>
            <a:t>Pain </a:t>
          </a:r>
          <a:r>
            <a:rPr lang="en-IN" dirty="0" err="1"/>
            <a:t>mgt</a:t>
          </a:r>
          <a:r>
            <a:rPr lang="en-IN" dirty="0"/>
            <a:t> specialist </a:t>
          </a:r>
        </a:p>
      </dgm:t>
    </dgm:pt>
    <dgm:pt modelId="{53844D29-E647-4957-9878-E8095C942427}" type="parTrans" cxnId="{13AF3FCC-DDF4-4D0E-8548-B940F93176A1}">
      <dgm:prSet/>
      <dgm:spPr/>
      <dgm:t>
        <a:bodyPr/>
        <a:lstStyle/>
        <a:p>
          <a:endParaRPr lang="en-IN"/>
        </a:p>
      </dgm:t>
    </dgm:pt>
    <dgm:pt modelId="{E544186D-CD0C-4122-B354-85640C6D4FAB}" type="sibTrans" cxnId="{13AF3FCC-DDF4-4D0E-8548-B940F93176A1}">
      <dgm:prSet/>
      <dgm:spPr/>
      <dgm:t>
        <a:bodyPr/>
        <a:lstStyle/>
        <a:p>
          <a:endParaRPr lang="en-IN"/>
        </a:p>
      </dgm:t>
    </dgm:pt>
    <dgm:pt modelId="{E07CC44D-B883-4223-B77B-8CB071EE9BAA}">
      <dgm:prSet/>
      <dgm:spPr/>
      <dgm:t>
        <a:bodyPr/>
        <a:lstStyle/>
        <a:p>
          <a:r>
            <a:rPr lang="en-IN" dirty="0"/>
            <a:t>Nurse </a:t>
          </a:r>
        </a:p>
      </dgm:t>
    </dgm:pt>
    <dgm:pt modelId="{DA819620-AAC4-4B49-AA20-4EC3E981A017}" type="parTrans" cxnId="{34B8A313-FA8A-4EF2-A095-9B01BA1FA9D9}">
      <dgm:prSet/>
      <dgm:spPr/>
      <dgm:t>
        <a:bodyPr/>
        <a:lstStyle/>
        <a:p>
          <a:endParaRPr lang="en-IN"/>
        </a:p>
      </dgm:t>
    </dgm:pt>
    <dgm:pt modelId="{84F84F04-D846-472F-8C6D-365365653924}" type="sibTrans" cxnId="{34B8A313-FA8A-4EF2-A095-9B01BA1FA9D9}">
      <dgm:prSet/>
      <dgm:spPr/>
      <dgm:t>
        <a:bodyPr/>
        <a:lstStyle/>
        <a:p>
          <a:endParaRPr lang="en-IN"/>
        </a:p>
      </dgm:t>
    </dgm:pt>
    <dgm:pt modelId="{80C1408B-273A-4750-AA7B-937272FD5491}">
      <dgm:prSet/>
      <dgm:spPr/>
      <dgm:t>
        <a:bodyPr/>
        <a:lstStyle/>
        <a:p>
          <a:r>
            <a:rPr lang="en-IN" dirty="0"/>
            <a:t>PT </a:t>
          </a:r>
        </a:p>
      </dgm:t>
    </dgm:pt>
    <dgm:pt modelId="{D1D33C39-BE58-4832-9ABD-D37321C2B38D}" type="parTrans" cxnId="{B0BAC442-4F4A-4F09-AE1D-2563EE0113F5}">
      <dgm:prSet/>
      <dgm:spPr/>
      <dgm:t>
        <a:bodyPr/>
        <a:lstStyle/>
        <a:p>
          <a:endParaRPr lang="en-IN"/>
        </a:p>
      </dgm:t>
    </dgm:pt>
    <dgm:pt modelId="{6B8F9915-8913-407F-B74E-CC9240D5593C}" type="sibTrans" cxnId="{B0BAC442-4F4A-4F09-AE1D-2563EE0113F5}">
      <dgm:prSet/>
      <dgm:spPr/>
      <dgm:t>
        <a:bodyPr/>
        <a:lstStyle/>
        <a:p>
          <a:endParaRPr lang="en-IN"/>
        </a:p>
      </dgm:t>
    </dgm:pt>
    <dgm:pt modelId="{7686689F-D57E-428E-B75A-BE2A2F0E8152}">
      <dgm:prSet/>
      <dgm:spPr/>
      <dgm:t>
        <a:bodyPr/>
        <a:lstStyle/>
        <a:p>
          <a:r>
            <a:rPr lang="en-IN" dirty="0"/>
            <a:t>Psychologist </a:t>
          </a:r>
        </a:p>
      </dgm:t>
    </dgm:pt>
    <dgm:pt modelId="{8AE16B08-BDCC-4AAB-B106-99891459170B}" type="parTrans" cxnId="{84C15A16-4B56-43A3-8CDC-2C3A0E92626E}">
      <dgm:prSet/>
      <dgm:spPr/>
      <dgm:t>
        <a:bodyPr/>
        <a:lstStyle/>
        <a:p>
          <a:endParaRPr lang="en-IN"/>
        </a:p>
      </dgm:t>
    </dgm:pt>
    <dgm:pt modelId="{F1215F91-D234-4445-A216-1B421ED0301A}" type="sibTrans" cxnId="{84C15A16-4B56-43A3-8CDC-2C3A0E92626E}">
      <dgm:prSet/>
      <dgm:spPr/>
      <dgm:t>
        <a:bodyPr/>
        <a:lstStyle/>
        <a:p>
          <a:endParaRPr lang="en-IN"/>
        </a:p>
      </dgm:t>
    </dgm:pt>
    <dgm:pt modelId="{68153C32-93DE-42DC-A6DF-02ADE87F873A}">
      <dgm:prSet/>
      <dgm:spPr/>
      <dgm:t>
        <a:bodyPr/>
        <a:lstStyle/>
        <a:p>
          <a:r>
            <a:rPr lang="en-IN" dirty="0"/>
            <a:t>P n O </a:t>
          </a:r>
        </a:p>
      </dgm:t>
    </dgm:pt>
    <dgm:pt modelId="{83377C9E-D790-4FE9-96DE-FD37E58D6A9D}" type="parTrans" cxnId="{FDA2B420-AC94-4EF6-B9BF-2AC691C2596E}">
      <dgm:prSet/>
      <dgm:spPr/>
      <dgm:t>
        <a:bodyPr/>
        <a:lstStyle/>
        <a:p>
          <a:endParaRPr lang="en-IN"/>
        </a:p>
      </dgm:t>
    </dgm:pt>
    <dgm:pt modelId="{18448CCA-6C70-441A-A945-67A578926EAB}" type="sibTrans" cxnId="{FDA2B420-AC94-4EF6-B9BF-2AC691C2596E}">
      <dgm:prSet/>
      <dgm:spPr/>
      <dgm:t>
        <a:bodyPr/>
        <a:lstStyle/>
        <a:p>
          <a:endParaRPr lang="en-IN"/>
        </a:p>
      </dgm:t>
    </dgm:pt>
    <dgm:pt modelId="{B3BE381E-29B8-4963-989E-54AC0D50F5C0}">
      <dgm:prSet/>
      <dgm:spPr/>
      <dgm:t>
        <a:bodyPr/>
        <a:lstStyle/>
        <a:p>
          <a:r>
            <a:rPr lang="en-IN" dirty="0"/>
            <a:t>Reconstructive surgeon </a:t>
          </a:r>
        </a:p>
      </dgm:t>
    </dgm:pt>
    <dgm:pt modelId="{1BAB7651-C952-41CA-8D34-DB24F81DABF4}" type="parTrans" cxnId="{D65C6AB0-E952-472B-960A-2FC98E99C55C}">
      <dgm:prSet/>
      <dgm:spPr/>
      <dgm:t>
        <a:bodyPr/>
        <a:lstStyle/>
        <a:p>
          <a:endParaRPr lang="en-IN"/>
        </a:p>
      </dgm:t>
    </dgm:pt>
    <dgm:pt modelId="{314880B6-4EA1-4E21-8912-0F9D49C57CD7}" type="sibTrans" cxnId="{D65C6AB0-E952-472B-960A-2FC98E99C55C}">
      <dgm:prSet/>
      <dgm:spPr/>
      <dgm:t>
        <a:bodyPr/>
        <a:lstStyle/>
        <a:p>
          <a:endParaRPr lang="en-IN"/>
        </a:p>
      </dgm:t>
    </dgm:pt>
    <dgm:pt modelId="{6FA4AEE8-27D8-484B-B744-F080C54C7C27}">
      <dgm:prSet/>
      <dgm:spPr/>
      <dgm:t>
        <a:bodyPr/>
        <a:lstStyle/>
        <a:p>
          <a:r>
            <a:rPr lang="en-IN" dirty="0"/>
            <a:t>OT </a:t>
          </a:r>
        </a:p>
      </dgm:t>
    </dgm:pt>
    <dgm:pt modelId="{17CA7DE2-12E2-424E-9CDE-E5DC9F4933F6}" type="parTrans" cxnId="{E6DFE226-A7D7-4585-9478-0D67749CEDE2}">
      <dgm:prSet/>
      <dgm:spPr/>
      <dgm:t>
        <a:bodyPr/>
        <a:lstStyle/>
        <a:p>
          <a:endParaRPr lang="en-IN"/>
        </a:p>
      </dgm:t>
    </dgm:pt>
    <dgm:pt modelId="{FF0671FF-AF1C-4BA9-8C40-23521436AAE5}" type="sibTrans" cxnId="{E6DFE226-A7D7-4585-9478-0D67749CEDE2}">
      <dgm:prSet/>
      <dgm:spPr/>
      <dgm:t>
        <a:bodyPr/>
        <a:lstStyle/>
        <a:p>
          <a:endParaRPr lang="en-IN"/>
        </a:p>
      </dgm:t>
    </dgm:pt>
    <dgm:pt modelId="{35F89E2E-CA68-4398-94FD-920E33B667B6}">
      <dgm:prSet/>
      <dgm:spPr/>
      <dgm:t>
        <a:bodyPr/>
        <a:lstStyle/>
        <a:p>
          <a:r>
            <a:rPr lang="en-IN" dirty="0"/>
            <a:t>Social worker </a:t>
          </a:r>
        </a:p>
      </dgm:t>
    </dgm:pt>
    <dgm:pt modelId="{4B306E65-6385-43EA-95EF-69EDCD0ED2E4}" type="parTrans" cxnId="{3EE175E6-B70C-4F7D-B59D-AE71FF7F4C9C}">
      <dgm:prSet/>
      <dgm:spPr/>
      <dgm:t>
        <a:bodyPr/>
        <a:lstStyle/>
        <a:p>
          <a:endParaRPr lang="en-IN"/>
        </a:p>
      </dgm:t>
    </dgm:pt>
    <dgm:pt modelId="{FACA4AE8-0525-4A9A-A136-3D9ADC64D2BE}" type="sibTrans" cxnId="{3EE175E6-B70C-4F7D-B59D-AE71FF7F4C9C}">
      <dgm:prSet/>
      <dgm:spPr/>
      <dgm:t>
        <a:bodyPr/>
        <a:lstStyle/>
        <a:p>
          <a:endParaRPr lang="en-IN"/>
        </a:p>
      </dgm:t>
    </dgm:pt>
    <dgm:pt modelId="{063CA1E1-DC7D-4968-9C96-7A527825735F}" type="pres">
      <dgm:prSet presAssocID="{6A1E6603-AAC2-4263-A1ED-19AE2C63CF69}" presName="cycle" presStyleCnt="0">
        <dgm:presLayoutVars>
          <dgm:chMax val="1"/>
          <dgm:dir/>
          <dgm:animLvl val="ctr"/>
          <dgm:resizeHandles val="exact"/>
        </dgm:presLayoutVars>
      </dgm:prSet>
      <dgm:spPr/>
    </dgm:pt>
    <dgm:pt modelId="{5A529147-63DF-4263-A0BD-E6D47925616A}" type="pres">
      <dgm:prSet presAssocID="{4A53B7AD-590E-48AB-BB53-EDDF25F6C529}" presName="centerShape" presStyleLbl="node0" presStyleIdx="0" presStyleCnt="1"/>
      <dgm:spPr/>
    </dgm:pt>
    <dgm:pt modelId="{D45EFE20-73C7-45AF-AA54-FA767D953ED2}" type="pres">
      <dgm:prSet presAssocID="{80A59E2A-D07B-4B9D-9011-16AEF6ACF5CE}" presName="Name9" presStyleLbl="parChTrans1D2" presStyleIdx="0" presStyleCnt="11"/>
      <dgm:spPr/>
    </dgm:pt>
    <dgm:pt modelId="{6D7BA0E0-1A7D-4093-A518-95E02102F40C}" type="pres">
      <dgm:prSet presAssocID="{80A59E2A-D07B-4B9D-9011-16AEF6ACF5CE}" presName="connTx" presStyleLbl="parChTrans1D2" presStyleIdx="0" presStyleCnt="11"/>
      <dgm:spPr/>
    </dgm:pt>
    <dgm:pt modelId="{C030942D-2BD7-485D-B4C0-01029B2A6922}" type="pres">
      <dgm:prSet presAssocID="{C9E83D99-A755-4802-A0B5-839CA10D5DFB}" presName="node" presStyleLbl="node1" presStyleIdx="0" presStyleCnt="11" custScaleX="197788" custScaleY="123929">
        <dgm:presLayoutVars>
          <dgm:bulletEnabled val="1"/>
        </dgm:presLayoutVars>
      </dgm:prSet>
      <dgm:spPr/>
    </dgm:pt>
    <dgm:pt modelId="{3D982CCF-8E5A-43FE-9C91-191BA1B21061}" type="pres">
      <dgm:prSet presAssocID="{F6C1B816-A165-42A3-8B4D-937950508FFA}" presName="Name9" presStyleLbl="parChTrans1D2" presStyleIdx="1" presStyleCnt="11"/>
      <dgm:spPr/>
    </dgm:pt>
    <dgm:pt modelId="{C25533F0-B771-460E-948B-3679BEDD6107}" type="pres">
      <dgm:prSet presAssocID="{F6C1B816-A165-42A3-8B4D-937950508FFA}" presName="connTx" presStyleLbl="parChTrans1D2" presStyleIdx="1" presStyleCnt="11"/>
      <dgm:spPr/>
    </dgm:pt>
    <dgm:pt modelId="{847047F3-BC74-429C-9627-49AD54EE46D0}" type="pres">
      <dgm:prSet presAssocID="{5C8EECC7-B2B2-48E8-914D-3CB2CDA246B4}" presName="node" presStyleLbl="node1" presStyleIdx="1" presStyleCnt="11" custScaleX="197788" custScaleY="123929">
        <dgm:presLayoutVars>
          <dgm:bulletEnabled val="1"/>
        </dgm:presLayoutVars>
      </dgm:prSet>
      <dgm:spPr/>
    </dgm:pt>
    <dgm:pt modelId="{7E0651F9-2423-40C4-83AA-8CEC7369E160}" type="pres">
      <dgm:prSet presAssocID="{D1D33C39-BE58-4832-9ABD-D37321C2B38D}" presName="Name9" presStyleLbl="parChTrans1D2" presStyleIdx="2" presStyleCnt="11"/>
      <dgm:spPr/>
    </dgm:pt>
    <dgm:pt modelId="{E9DC25F2-35FB-403F-820C-9FCBC92DE2CF}" type="pres">
      <dgm:prSet presAssocID="{D1D33C39-BE58-4832-9ABD-D37321C2B38D}" presName="connTx" presStyleLbl="parChTrans1D2" presStyleIdx="2" presStyleCnt="11"/>
      <dgm:spPr/>
    </dgm:pt>
    <dgm:pt modelId="{5B3BAD93-2637-4239-9B06-748B24BD27F1}" type="pres">
      <dgm:prSet presAssocID="{80C1408B-273A-4750-AA7B-937272FD5491}" presName="node" presStyleLbl="node1" presStyleIdx="2" presStyleCnt="11" custScaleX="197788" custScaleY="123929" custRadScaleRad="101833" custRadScaleInc="-5053">
        <dgm:presLayoutVars>
          <dgm:bulletEnabled val="1"/>
        </dgm:presLayoutVars>
      </dgm:prSet>
      <dgm:spPr/>
    </dgm:pt>
    <dgm:pt modelId="{95CB91F6-88E9-4935-8AD5-B2C5251B8352}" type="pres">
      <dgm:prSet presAssocID="{17CA7DE2-12E2-424E-9CDE-E5DC9F4933F6}" presName="Name9" presStyleLbl="parChTrans1D2" presStyleIdx="3" presStyleCnt="11"/>
      <dgm:spPr/>
    </dgm:pt>
    <dgm:pt modelId="{566CC40B-C87E-450A-AA32-590B1DE70FE7}" type="pres">
      <dgm:prSet presAssocID="{17CA7DE2-12E2-424E-9CDE-E5DC9F4933F6}" presName="connTx" presStyleLbl="parChTrans1D2" presStyleIdx="3" presStyleCnt="11"/>
      <dgm:spPr/>
    </dgm:pt>
    <dgm:pt modelId="{A327DBC2-6A8F-4998-9536-904F209FE3FA}" type="pres">
      <dgm:prSet presAssocID="{6FA4AEE8-27D8-484B-B744-F080C54C7C27}" presName="node" presStyleLbl="node1" presStyleIdx="3" presStyleCnt="11" custScaleX="197788" custScaleY="123929">
        <dgm:presLayoutVars>
          <dgm:bulletEnabled val="1"/>
        </dgm:presLayoutVars>
      </dgm:prSet>
      <dgm:spPr/>
    </dgm:pt>
    <dgm:pt modelId="{C79DB83E-DCA3-4025-9384-06BB8E1F1BAB}" type="pres">
      <dgm:prSet presAssocID="{4B306E65-6385-43EA-95EF-69EDCD0ED2E4}" presName="Name9" presStyleLbl="parChTrans1D2" presStyleIdx="4" presStyleCnt="11"/>
      <dgm:spPr/>
    </dgm:pt>
    <dgm:pt modelId="{CECD6D59-65FA-4C12-9C1A-D32DF0D09B0F}" type="pres">
      <dgm:prSet presAssocID="{4B306E65-6385-43EA-95EF-69EDCD0ED2E4}" presName="connTx" presStyleLbl="parChTrans1D2" presStyleIdx="4" presStyleCnt="11"/>
      <dgm:spPr/>
    </dgm:pt>
    <dgm:pt modelId="{E1D926DF-6433-4466-BFCE-00FCE92A8C62}" type="pres">
      <dgm:prSet presAssocID="{35F89E2E-CA68-4398-94FD-920E33B667B6}" presName="node" presStyleLbl="node1" presStyleIdx="4" presStyleCnt="11" custScaleX="197788" custScaleY="123929">
        <dgm:presLayoutVars>
          <dgm:bulletEnabled val="1"/>
        </dgm:presLayoutVars>
      </dgm:prSet>
      <dgm:spPr/>
    </dgm:pt>
    <dgm:pt modelId="{066BA631-442A-45DF-A45C-88E0CBFB15EA}" type="pres">
      <dgm:prSet presAssocID="{83377C9E-D790-4FE9-96DE-FD37E58D6A9D}" presName="Name9" presStyleLbl="parChTrans1D2" presStyleIdx="5" presStyleCnt="11"/>
      <dgm:spPr/>
    </dgm:pt>
    <dgm:pt modelId="{455844EA-C1EB-4B84-BC22-BE5E57FA073E}" type="pres">
      <dgm:prSet presAssocID="{83377C9E-D790-4FE9-96DE-FD37E58D6A9D}" presName="connTx" presStyleLbl="parChTrans1D2" presStyleIdx="5" presStyleCnt="11"/>
      <dgm:spPr/>
    </dgm:pt>
    <dgm:pt modelId="{71E15123-7AE5-42E8-B697-C1051A19BD74}" type="pres">
      <dgm:prSet presAssocID="{68153C32-93DE-42DC-A6DF-02ADE87F873A}" presName="node" presStyleLbl="node1" presStyleIdx="5" presStyleCnt="11" custScaleX="197788" custScaleY="123929">
        <dgm:presLayoutVars>
          <dgm:bulletEnabled val="1"/>
        </dgm:presLayoutVars>
      </dgm:prSet>
      <dgm:spPr/>
    </dgm:pt>
    <dgm:pt modelId="{1D05109E-ADD4-4EA8-AB30-3C03711B02CF}" type="pres">
      <dgm:prSet presAssocID="{1BAB7651-C952-41CA-8D34-DB24F81DABF4}" presName="Name9" presStyleLbl="parChTrans1D2" presStyleIdx="6" presStyleCnt="11"/>
      <dgm:spPr/>
    </dgm:pt>
    <dgm:pt modelId="{90B68084-1C2F-4ED9-8858-09829A81087C}" type="pres">
      <dgm:prSet presAssocID="{1BAB7651-C952-41CA-8D34-DB24F81DABF4}" presName="connTx" presStyleLbl="parChTrans1D2" presStyleIdx="6" presStyleCnt="11"/>
      <dgm:spPr/>
    </dgm:pt>
    <dgm:pt modelId="{32DFF686-A939-4D8E-8591-F8D7081D6046}" type="pres">
      <dgm:prSet presAssocID="{B3BE381E-29B8-4963-989E-54AC0D50F5C0}" presName="node" presStyleLbl="node1" presStyleIdx="6" presStyleCnt="11" custScaleX="197788" custScaleY="123929">
        <dgm:presLayoutVars>
          <dgm:bulletEnabled val="1"/>
        </dgm:presLayoutVars>
      </dgm:prSet>
      <dgm:spPr/>
    </dgm:pt>
    <dgm:pt modelId="{2F01201A-DE0E-41A2-B18D-C62584A2B0C3}" type="pres">
      <dgm:prSet presAssocID="{8AE16B08-BDCC-4AAB-B106-99891459170B}" presName="Name9" presStyleLbl="parChTrans1D2" presStyleIdx="7" presStyleCnt="11"/>
      <dgm:spPr/>
    </dgm:pt>
    <dgm:pt modelId="{2F2D15C2-30BC-4577-8164-96C8F6C13DBA}" type="pres">
      <dgm:prSet presAssocID="{8AE16B08-BDCC-4AAB-B106-99891459170B}" presName="connTx" presStyleLbl="parChTrans1D2" presStyleIdx="7" presStyleCnt="11"/>
      <dgm:spPr/>
    </dgm:pt>
    <dgm:pt modelId="{DB82D3AF-E417-4298-917C-C894B0A23F1F}" type="pres">
      <dgm:prSet presAssocID="{7686689F-D57E-428E-B75A-BE2A2F0E8152}" presName="node" presStyleLbl="node1" presStyleIdx="7" presStyleCnt="11" custScaleX="197788" custScaleY="123929">
        <dgm:presLayoutVars>
          <dgm:bulletEnabled val="1"/>
        </dgm:presLayoutVars>
      </dgm:prSet>
      <dgm:spPr/>
    </dgm:pt>
    <dgm:pt modelId="{99384F74-DE16-4630-85BD-597C3AF4D1C4}" type="pres">
      <dgm:prSet presAssocID="{DA819620-AAC4-4B49-AA20-4EC3E981A017}" presName="Name9" presStyleLbl="parChTrans1D2" presStyleIdx="8" presStyleCnt="11"/>
      <dgm:spPr/>
    </dgm:pt>
    <dgm:pt modelId="{B6923131-6E2F-4FBA-A484-79A94D98E5C1}" type="pres">
      <dgm:prSet presAssocID="{DA819620-AAC4-4B49-AA20-4EC3E981A017}" presName="connTx" presStyleLbl="parChTrans1D2" presStyleIdx="8" presStyleCnt="11"/>
      <dgm:spPr/>
    </dgm:pt>
    <dgm:pt modelId="{F2352138-D7A5-4792-B098-E65CCA8397AA}" type="pres">
      <dgm:prSet presAssocID="{E07CC44D-B883-4223-B77B-8CB071EE9BAA}" presName="node" presStyleLbl="node1" presStyleIdx="8" presStyleCnt="11" custScaleX="197788" custScaleY="123929">
        <dgm:presLayoutVars>
          <dgm:bulletEnabled val="1"/>
        </dgm:presLayoutVars>
      </dgm:prSet>
      <dgm:spPr/>
    </dgm:pt>
    <dgm:pt modelId="{FB05DFCD-5A77-464C-93AD-50695C56610A}" type="pres">
      <dgm:prSet presAssocID="{CFF6317A-71C3-4788-87FA-13CE73669400}" presName="Name9" presStyleLbl="parChTrans1D2" presStyleIdx="9" presStyleCnt="11"/>
      <dgm:spPr/>
    </dgm:pt>
    <dgm:pt modelId="{FB50A559-5C23-4803-95CA-0373AE8B477E}" type="pres">
      <dgm:prSet presAssocID="{CFF6317A-71C3-4788-87FA-13CE73669400}" presName="connTx" presStyleLbl="parChTrans1D2" presStyleIdx="9" presStyleCnt="11"/>
      <dgm:spPr/>
    </dgm:pt>
    <dgm:pt modelId="{C73CB275-F499-421C-9571-F8321447CDCF}" type="pres">
      <dgm:prSet presAssocID="{B0E14A8C-C78A-4EC3-9078-FACB855C1007}" presName="node" presStyleLbl="node1" presStyleIdx="9" presStyleCnt="11" custScaleX="197788" custScaleY="123929">
        <dgm:presLayoutVars>
          <dgm:bulletEnabled val="1"/>
        </dgm:presLayoutVars>
      </dgm:prSet>
      <dgm:spPr/>
    </dgm:pt>
    <dgm:pt modelId="{58334114-5B1E-4452-A5F2-006F247065AD}" type="pres">
      <dgm:prSet presAssocID="{53844D29-E647-4957-9878-E8095C942427}" presName="Name9" presStyleLbl="parChTrans1D2" presStyleIdx="10" presStyleCnt="11"/>
      <dgm:spPr/>
    </dgm:pt>
    <dgm:pt modelId="{F69E036E-8953-4963-B86C-5FE0B4ACB3A4}" type="pres">
      <dgm:prSet presAssocID="{53844D29-E647-4957-9878-E8095C942427}" presName="connTx" presStyleLbl="parChTrans1D2" presStyleIdx="10" presStyleCnt="11"/>
      <dgm:spPr/>
    </dgm:pt>
    <dgm:pt modelId="{007D878D-79CB-4A75-8641-E2FB5E542C48}" type="pres">
      <dgm:prSet presAssocID="{722920E6-20DD-46DD-851D-9B3C6EB85C21}" presName="node" presStyleLbl="node1" presStyleIdx="10" presStyleCnt="11" custScaleX="197788" custScaleY="123929">
        <dgm:presLayoutVars>
          <dgm:bulletEnabled val="1"/>
        </dgm:presLayoutVars>
      </dgm:prSet>
      <dgm:spPr/>
    </dgm:pt>
  </dgm:ptLst>
  <dgm:cxnLst>
    <dgm:cxn modelId="{C6F7FD09-0FB1-4F12-B84C-0809A235B2DC}" type="presOf" srcId="{F6C1B816-A165-42A3-8B4D-937950508FFA}" destId="{3D982CCF-8E5A-43FE-9C91-191BA1B21061}" srcOrd="0" destOrd="0" presId="urn:microsoft.com/office/officeart/2005/8/layout/radial1"/>
    <dgm:cxn modelId="{8207CF0F-B09C-4EEA-9FBC-82F2EE3B240C}" type="presOf" srcId="{83377C9E-D790-4FE9-96DE-FD37E58D6A9D}" destId="{455844EA-C1EB-4B84-BC22-BE5E57FA073E}" srcOrd="1" destOrd="0" presId="urn:microsoft.com/office/officeart/2005/8/layout/radial1"/>
    <dgm:cxn modelId="{9C558A10-FAEC-4701-B3E6-F4A425CF7031}" type="presOf" srcId="{6FA4AEE8-27D8-484B-B744-F080C54C7C27}" destId="{A327DBC2-6A8F-4998-9536-904F209FE3FA}" srcOrd="0" destOrd="0" presId="urn:microsoft.com/office/officeart/2005/8/layout/radial1"/>
    <dgm:cxn modelId="{34B8A313-FA8A-4EF2-A095-9B01BA1FA9D9}" srcId="{4A53B7AD-590E-48AB-BB53-EDDF25F6C529}" destId="{E07CC44D-B883-4223-B77B-8CB071EE9BAA}" srcOrd="8" destOrd="0" parTransId="{DA819620-AAC4-4B49-AA20-4EC3E981A017}" sibTransId="{84F84F04-D846-472F-8C6D-365365653924}"/>
    <dgm:cxn modelId="{8D9F1E15-6985-49B3-8531-D6569F0DC2DD}" srcId="{4A53B7AD-590E-48AB-BB53-EDDF25F6C529}" destId="{5C8EECC7-B2B2-48E8-914D-3CB2CDA246B4}" srcOrd="1" destOrd="0" parTransId="{F6C1B816-A165-42A3-8B4D-937950508FFA}" sibTransId="{C1261C0F-3FB5-4CA3-9F3D-B0CADFBD1D0E}"/>
    <dgm:cxn modelId="{84C15A16-4B56-43A3-8CDC-2C3A0E92626E}" srcId="{4A53B7AD-590E-48AB-BB53-EDDF25F6C529}" destId="{7686689F-D57E-428E-B75A-BE2A2F0E8152}" srcOrd="7" destOrd="0" parTransId="{8AE16B08-BDCC-4AAB-B106-99891459170B}" sibTransId="{F1215F91-D234-4445-A216-1B421ED0301A}"/>
    <dgm:cxn modelId="{9CE9AC1B-9E79-4204-B39E-7FE6BCDEEF0D}" type="presOf" srcId="{80C1408B-273A-4750-AA7B-937272FD5491}" destId="{5B3BAD93-2637-4239-9B06-748B24BD27F1}" srcOrd="0" destOrd="0" presId="urn:microsoft.com/office/officeart/2005/8/layout/radial1"/>
    <dgm:cxn modelId="{8E2A711D-81FD-4FCB-8F71-26AC385DE887}" type="presOf" srcId="{35F89E2E-CA68-4398-94FD-920E33B667B6}" destId="{E1D926DF-6433-4466-BFCE-00FCE92A8C62}" srcOrd="0" destOrd="0" presId="urn:microsoft.com/office/officeart/2005/8/layout/radial1"/>
    <dgm:cxn modelId="{FDA2B420-AC94-4EF6-B9BF-2AC691C2596E}" srcId="{4A53B7AD-590E-48AB-BB53-EDDF25F6C529}" destId="{68153C32-93DE-42DC-A6DF-02ADE87F873A}" srcOrd="5" destOrd="0" parTransId="{83377C9E-D790-4FE9-96DE-FD37E58D6A9D}" sibTransId="{18448CCA-6C70-441A-A945-67A578926EAB}"/>
    <dgm:cxn modelId="{E6DFE226-A7D7-4585-9478-0D67749CEDE2}" srcId="{4A53B7AD-590E-48AB-BB53-EDDF25F6C529}" destId="{6FA4AEE8-27D8-484B-B744-F080C54C7C27}" srcOrd="3" destOrd="0" parTransId="{17CA7DE2-12E2-424E-9CDE-E5DC9F4933F6}" sibTransId="{FF0671FF-AF1C-4BA9-8C40-23521436AAE5}"/>
    <dgm:cxn modelId="{51EE6027-20F4-43F5-800A-7193ACFD6210}" type="presOf" srcId="{8AE16B08-BDCC-4AAB-B106-99891459170B}" destId="{2F01201A-DE0E-41A2-B18D-C62584A2B0C3}" srcOrd="0" destOrd="0" presId="urn:microsoft.com/office/officeart/2005/8/layout/radial1"/>
    <dgm:cxn modelId="{8405B42F-5357-4FE2-B274-47BF36F4954F}" type="presOf" srcId="{D1D33C39-BE58-4832-9ABD-D37321C2B38D}" destId="{E9DC25F2-35FB-403F-820C-9FCBC92DE2CF}" srcOrd="1" destOrd="0" presId="urn:microsoft.com/office/officeart/2005/8/layout/radial1"/>
    <dgm:cxn modelId="{781C7D3A-3AF1-4013-B6D2-6E6ECB9B5382}" type="presOf" srcId="{C9E83D99-A755-4802-A0B5-839CA10D5DFB}" destId="{C030942D-2BD7-485D-B4C0-01029B2A6922}" srcOrd="0" destOrd="0" presId="urn:microsoft.com/office/officeart/2005/8/layout/radial1"/>
    <dgm:cxn modelId="{0F950C62-F19C-47A0-ACDB-34C0CB6FF687}" type="presOf" srcId="{17CA7DE2-12E2-424E-9CDE-E5DC9F4933F6}" destId="{566CC40B-C87E-450A-AA32-590B1DE70FE7}" srcOrd="1" destOrd="0" presId="urn:microsoft.com/office/officeart/2005/8/layout/radial1"/>
    <dgm:cxn modelId="{B0BAC442-4F4A-4F09-AE1D-2563EE0113F5}" srcId="{4A53B7AD-590E-48AB-BB53-EDDF25F6C529}" destId="{80C1408B-273A-4750-AA7B-937272FD5491}" srcOrd="2" destOrd="0" parTransId="{D1D33C39-BE58-4832-9ABD-D37321C2B38D}" sibTransId="{6B8F9915-8913-407F-B74E-CC9240D5593C}"/>
    <dgm:cxn modelId="{1058D047-44C6-45A6-A506-231D69DAE5B2}" srcId="{4A53B7AD-590E-48AB-BB53-EDDF25F6C529}" destId="{B0E14A8C-C78A-4EC3-9078-FACB855C1007}" srcOrd="9" destOrd="0" parTransId="{CFF6317A-71C3-4788-87FA-13CE73669400}" sibTransId="{EF0E1557-3C84-4F4B-9F18-1D558FDFDBAA}"/>
    <dgm:cxn modelId="{FD829248-814B-4817-BA53-439411DD1F58}" type="presOf" srcId="{17CA7DE2-12E2-424E-9CDE-E5DC9F4933F6}" destId="{95CB91F6-88E9-4935-8AD5-B2C5251B8352}" srcOrd="0" destOrd="0" presId="urn:microsoft.com/office/officeart/2005/8/layout/radial1"/>
    <dgm:cxn modelId="{ED23CA6A-983D-40C1-AD0C-CCD36C9EAE7A}" type="presOf" srcId="{DA819620-AAC4-4B49-AA20-4EC3E981A017}" destId="{B6923131-6E2F-4FBA-A484-79A94D98E5C1}" srcOrd="1" destOrd="0" presId="urn:microsoft.com/office/officeart/2005/8/layout/radial1"/>
    <dgm:cxn modelId="{94FBE86D-0FF0-449B-81B4-CEB31F28DC54}" type="presOf" srcId="{4A53B7AD-590E-48AB-BB53-EDDF25F6C529}" destId="{5A529147-63DF-4263-A0BD-E6D47925616A}" srcOrd="0" destOrd="0" presId="urn:microsoft.com/office/officeart/2005/8/layout/radial1"/>
    <dgm:cxn modelId="{007A1A4E-9598-446F-998A-28BC71F7A3A3}" type="presOf" srcId="{8AE16B08-BDCC-4AAB-B106-99891459170B}" destId="{2F2D15C2-30BC-4577-8164-96C8F6C13DBA}" srcOrd="1" destOrd="0" presId="urn:microsoft.com/office/officeart/2005/8/layout/radial1"/>
    <dgm:cxn modelId="{1AF33C6E-BE97-4F30-AD32-9EF383A0C836}" type="presOf" srcId="{53844D29-E647-4957-9878-E8095C942427}" destId="{F69E036E-8953-4963-B86C-5FE0B4ACB3A4}" srcOrd="1" destOrd="0" presId="urn:microsoft.com/office/officeart/2005/8/layout/radial1"/>
    <dgm:cxn modelId="{83291C4F-7560-4850-B03B-7E24D64F05C3}" type="presOf" srcId="{722920E6-20DD-46DD-851D-9B3C6EB85C21}" destId="{007D878D-79CB-4A75-8641-E2FB5E542C48}" srcOrd="0" destOrd="0" presId="urn:microsoft.com/office/officeart/2005/8/layout/radial1"/>
    <dgm:cxn modelId="{30F1D670-3E2B-453C-9AAE-4159A15B8283}" type="presOf" srcId="{6A1E6603-AAC2-4263-A1ED-19AE2C63CF69}" destId="{063CA1E1-DC7D-4968-9C96-7A527825735F}" srcOrd="0" destOrd="0" presId="urn:microsoft.com/office/officeart/2005/8/layout/radial1"/>
    <dgm:cxn modelId="{7502CD72-0D95-41F7-AD92-244861A9261C}" type="presOf" srcId="{D1D33C39-BE58-4832-9ABD-D37321C2B38D}" destId="{7E0651F9-2423-40C4-83AA-8CEC7369E160}" srcOrd="0" destOrd="0" presId="urn:microsoft.com/office/officeart/2005/8/layout/radial1"/>
    <dgm:cxn modelId="{084CF774-4556-4D29-B9BB-650BC6140A89}" type="presOf" srcId="{80A59E2A-D07B-4B9D-9011-16AEF6ACF5CE}" destId="{D45EFE20-73C7-45AF-AA54-FA767D953ED2}" srcOrd="0" destOrd="0" presId="urn:microsoft.com/office/officeart/2005/8/layout/radial1"/>
    <dgm:cxn modelId="{3CC20B57-B567-4F24-9058-1401DD68255D}" type="presOf" srcId="{B0E14A8C-C78A-4EC3-9078-FACB855C1007}" destId="{C73CB275-F499-421C-9571-F8321447CDCF}" srcOrd="0" destOrd="0" presId="urn:microsoft.com/office/officeart/2005/8/layout/radial1"/>
    <dgm:cxn modelId="{2A530E7F-880D-4548-96DD-7ED2E1F3588C}" type="presOf" srcId="{1BAB7651-C952-41CA-8D34-DB24F81DABF4}" destId="{90B68084-1C2F-4ED9-8858-09829A81087C}" srcOrd="1" destOrd="0" presId="urn:microsoft.com/office/officeart/2005/8/layout/radial1"/>
    <dgm:cxn modelId="{E59EE48E-E2D4-47E4-A783-B4924E9DFA9D}" type="presOf" srcId="{CFF6317A-71C3-4788-87FA-13CE73669400}" destId="{FB50A559-5C23-4803-95CA-0373AE8B477E}" srcOrd="1" destOrd="0" presId="urn:microsoft.com/office/officeart/2005/8/layout/radial1"/>
    <dgm:cxn modelId="{EE7FDAA6-9156-4A7D-ABE8-BD5786734E82}" type="presOf" srcId="{B3BE381E-29B8-4963-989E-54AC0D50F5C0}" destId="{32DFF686-A939-4D8E-8591-F8D7081D6046}" srcOrd="0" destOrd="0" presId="urn:microsoft.com/office/officeart/2005/8/layout/radial1"/>
    <dgm:cxn modelId="{23BBEAA7-301E-402E-9E58-41106D0FFCDE}" type="presOf" srcId="{DA819620-AAC4-4B49-AA20-4EC3E981A017}" destId="{99384F74-DE16-4630-85BD-597C3AF4D1C4}" srcOrd="0" destOrd="0" presId="urn:microsoft.com/office/officeart/2005/8/layout/radial1"/>
    <dgm:cxn modelId="{639453A8-AA7A-4974-A9FB-C5A25E6EBE10}" type="presOf" srcId="{4B306E65-6385-43EA-95EF-69EDCD0ED2E4}" destId="{CECD6D59-65FA-4C12-9C1A-D32DF0D09B0F}" srcOrd="1" destOrd="0" presId="urn:microsoft.com/office/officeart/2005/8/layout/radial1"/>
    <dgm:cxn modelId="{8BF87AAD-E1C9-455E-B9AA-3F4558B74881}" srcId="{6A1E6603-AAC2-4263-A1ED-19AE2C63CF69}" destId="{4A53B7AD-590E-48AB-BB53-EDDF25F6C529}" srcOrd="0" destOrd="0" parTransId="{B727D7C1-E6BA-4003-A121-5A701AD69A11}" sibTransId="{DE5850CB-1D15-45E5-8369-2BA8474AC17C}"/>
    <dgm:cxn modelId="{A86678AF-C4BC-4A4C-88E1-2C85D09D08D3}" type="presOf" srcId="{80A59E2A-D07B-4B9D-9011-16AEF6ACF5CE}" destId="{6D7BA0E0-1A7D-4093-A518-95E02102F40C}" srcOrd="1" destOrd="0" presId="urn:microsoft.com/office/officeart/2005/8/layout/radial1"/>
    <dgm:cxn modelId="{D65C6AB0-E952-472B-960A-2FC98E99C55C}" srcId="{4A53B7AD-590E-48AB-BB53-EDDF25F6C529}" destId="{B3BE381E-29B8-4963-989E-54AC0D50F5C0}" srcOrd="6" destOrd="0" parTransId="{1BAB7651-C952-41CA-8D34-DB24F81DABF4}" sibTransId="{314880B6-4EA1-4E21-8912-0F9D49C57CD7}"/>
    <dgm:cxn modelId="{164DA9B3-B7A4-4EDB-BF67-725AF085BA7B}" type="presOf" srcId="{7686689F-D57E-428E-B75A-BE2A2F0E8152}" destId="{DB82D3AF-E417-4298-917C-C894B0A23F1F}" srcOrd="0" destOrd="0" presId="urn:microsoft.com/office/officeart/2005/8/layout/radial1"/>
    <dgm:cxn modelId="{A61DE0B7-062D-45E3-B920-79AB6C6EA2CC}" type="presOf" srcId="{F6C1B816-A165-42A3-8B4D-937950508FFA}" destId="{C25533F0-B771-460E-948B-3679BEDD6107}" srcOrd="1" destOrd="0" presId="urn:microsoft.com/office/officeart/2005/8/layout/radial1"/>
    <dgm:cxn modelId="{03318FBA-30D0-484E-BB1F-0BEC37C0BA25}" srcId="{4A53B7AD-590E-48AB-BB53-EDDF25F6C529}" destId="{C9E83D99-A755-4802-A0B5-839CA10D5DFB}" srcOrd="0" destOrd="0" parTransId="{80A59E2A-D07B-4B9D-9011-16AEF6ACF5CE}" sibTransId="{2E227F41-F1B4-42BC-8182-8B93E2786E31}"/>
    <dgm:cxn modelId="{34675CBB-67E9-4AE7-8148-E9FB1CBA4DB7}" type="presOf" srcId="{68153C32-93DE-42DC-A6DF-02ADE87F873A}" destId="{71E15123-7AE5-42E8-B697-C1051A19BD74}" srcOrd="0" destOrd="0" presId="urn:microsoft.com/office/officeart/2005/8/layout/radial1"/>
    <dgm:cxn modelId="{807703BD-FB45-4F0C-825A-5AAE6954071C}" type="presOf" srcId="{4B306E65-6385-43EA-95EF-69EDCD0ED2E4}" destId="{C79DB83E-DCA3-4025-9384-06BB8E1F1BAB}" srcOrd="0" destOrd="0" presId="urn:microsoft.com/office/officeart/2005/8/layout/radial1"/>
    <dgm:cxn modelId="{13AF3FCC-DDF4-4D0E-8548-B940F93176A1}" srcId="{4A53B7AD-590E-48AB-BB53-EDDF25F6C529}" destId="{722920E6-20DD-46DD-851D-9B3C6EB85C21}" srcOrd="10" destOrd="0" parTransId="{53844D29-E647-4957-9878-E8095C942427}" sibTransId="{E544186D-CD0C-4122-B354-85640C6D4FAB}"/>
    <dgm:cxn modelId="{D4B43FD1-6DFF-46A2-A153-FC706F8BE42A}" type="presOf" srcId="{E07CC44D-B883-4223-B77B-8CB071EE9BAA}" destId="{F2352138-D7A5-4792-B098-E65CCA8397AA}" srcOrd="0" destOrd="0" presId="urn:microsoft.com/office/officeart/2005/8/layout/radial1"/>
    <dgm:cxn modelId="{A5DB5BD1-34B1-42D8-89CE-B52391DD818A}" type="presOf" srcId="{1BAB7651-C952-41CA-8D34-DB24F81DABF4}" destId="{1D05109E-ADD4-4EA8-AB30-3C03711B02CF}" srcOrd="0" destOrd="0" presId="urn:microsoft.com/office/officeart/2005/8/layout/radial1"/>
    <dgm:cxn modelId="{42F5A8DC-E34F-493C-A6A7-E060E8158AC7}" type="presOf" srcId="{CFF6317A-71C3-4788-87FA-13CE73669400}" destId="{FB05DFCD-5A77-464C-93AD-50695C56610A}" srcOrd="0" destOrd="0" presId="urn:microsoft.com/office/officeart/2005/8/layout/radial1"/>
    <dgm:cxn modelId="{4D6B06E2-F5CA-4BA0-BBA6-75237C715F31}" type="presOf" srcId="{83377C9E-D790-4FE9-96DE-FD37E58D6A9D}" destId="{066BA631-442A-45DF-A45C-88E0CBFB15EA}" srcOrd="0" destOrd="0" presId="urn:microsoft.com/office/officeart/2005/8/layout/radial1"/>
    <dgm:cxn modelId="{3EE175E6-B70C-4F7D-B59D-AE71FF7F4C9C}" srcId="{4A53B7AD-590E-48AB-BB53-EDDF25F6C529}" destId="{35F89E2E-CA68-4398-94FD-920E33B667B6}" srcOrd="4" destOrd="0" parTransId="{4B306E65-6385-43EA-95EF-69EDCD0ED2E4}" sibTransId="{FACA4AE8-0525-4A9A-A136-3D9ADC64D2BE}"/>
    <dgm:cxn modelId="{34D606FF-A820-4EC3-88C9-4EF253E63A07}" type="presOf" srcId="{5C8EECC7-B2B2-48E8-914D-3CB2CDA246B4}" destId="{847047F3-BC74-429C-9627-49AD54EE46D0}" srcOrd="0" destOrd="0" presId="urn:microsoft.com/office/officeart/2005/8/layout/radial1"/>
    <dgm:cxn modelId="{61118FFF-7A2B-4255-9335-61F7BB6BB146}" type="presOf" srcId="{53844D29-E647-4957-9878-E8095C942427}" destId="{58334114-5B1E-4452-A5F2-006F247065AD}" srcOrd="0" destOrd="0" presId="urn:microsoft.com/office/officeart/2005/8/layout/radial1"/>
    <dgm:cxn modelId="{91616A12-4798-4FC2-A2B3-70651576E0C6}" type="presParOf" srcId="{063CA1E1-DC7D-4968-9C96-7A527825735F}" destId="{5A529147-63DF-4263-A0BD-E6D47925616A}" srcOrd="0" destOrd="0" presId="urn:microsoft.com/office/officeart/2005/8/layout/radial1"/>
    <dgm:cxn modelId="{BC2030B1-468A-4F4A-A7DE-F3B030DB31D4}" type="presParOf" srcId="{063CA1E1-DC7D-4968-9C96-7A527825735F}" destId="{D45EFE20-73C7-45AF-AA54-FA767D953ED2}" srcOrd="1" destOrd="0" presId="urn:microsoft.com/office/officeart/2005/8/layout/radial1"/>
    <dgm:cxn modelId="{D50E7B13-0CB2-4207-95C4-F566F597A572}" type="presParOf" srcId="{D45EFE20-73C7-45AF-AA54-FA767D953ED2}" destId="{6D7BA0E0-1A7D-4093-A518-95E02102F40C}" srcOrd="0" destOrd="0" presId="urn:microsoft.com/office/officeart/2005/8/layout/radial1"/>
    <dgm:cxn modelId="{1762711D-7F49-4F74-A6F0-2A223D8F4F7A}" type="presParOf" srcId="{063CA1E1-DC7D-4968-9C96-7A527825735F}" destId="{C030942D-2BD7-485D-B4C0-01029B2A6922}" srcOrd="2" destOrd="0" presId="urn:microsoft.com/office/officeart/2005/8/layout/radial1"/>
    <dgm:cxn modelId="{FB8EB75A-4404-4881-A75D-A9B123293860}" type="presParOf" srcId="{063CA1E1-DC7D-4968-9C96-7A527825735F}" destId="{3D982CCF-8E5A-43FE-9C91-191BA1B21061}" srcOrd="3" destOrd="0" presId="urn:microsoft.com/office/officeart/2005/8/layout/radial1"/>
    <dgm:cxn modelId="{8CB12F52-0391-4B45-BE7F-D4082C0C5D38}" type="presParOf" srcId="{3D982CCF-8E5A-43FE-9C91-191BA1B21061}" destId="{C25533F0-B771-460E-948B-3679BEDD6107}" srcOrd="0" destOrd="0" presId="urn:microsoft.com/office/officeart/2005/8/layout/radial1"/>
    <dgm:cxn modelId="{A6D034B4-634E-40F5-9743-BF84F87F2676}" type="presParOf" srcId="{063CA1E1-DC7D-4968-9C96-7A527825735F}" destId="{847047F3-BC74-429C-9627-49AD54EE46D0}" srcOrd="4" destOrd="0" presId="urn:microsoft.com/office/officeart/2005/8/layout/radial1"/>
    <dgm:cxn modelId="{F5336D60-A204-4734-AE8B-7CE13D5B26F6}" type="presParOf" srcId="{063CA1E1-DC7D-4968-9C96-7A527825735F}" destId="{7E0651F9-2423-40C4-83AA-8CEC7369E160}" srcOrd="5" destOrd="0" presId="urn:microsoft.com/office/officeart/2005/8/layout/radial1"/>
    <dgm:cxn modelId="{B2219629-7610-4822-ABBC-4D03B09F6FEB}" type="presParOf" srcId="{7E0651F9-2423-40C4-83AA-8CEC7369E160}" destId="{E9DC25F2-35FB-403F-820C-9FCBC92DE2CF}" srcOrd="0" destOrd="0" presId="urn:microsoft.com/office/officeart/2005/8/layout/radial1"/>
    <dgm:cxn modelId="{2D828E41-44D1-40C9-B736-36D0B0EC593C}" type="presParOf" srcId="{063CA1E1-DC7D-4968-9C96-7A527825735F}" destId="{5B3BAD93-2637-4239-9B06-748B24BD27F1}" srcOrd="6" destOrd="0" presId="urn:microsoft.com/office/officeart/2005/8/layout/radial1"/>
    <dgm:cxn modelId="{DBAB366B-8CC2-437E-A4CD-63ABB77880B8}" type="presParOf" srcId="{063CA1E1-DC7D-4968-9C96-7A527825735F}" destId="{95CB91F6-88E9-4935-8AD5-B2C5251B8352}" srcOrd="7" destOrd="0" presId="urn:microsoft.com/office/officeart/2005/8/layout/radial1"/>
    <dgm:cxn modelId="{CC8D1163-AC88-4F13-BEE1-421DCE397FC5}" type="presParOf" srcId="{95CB91F6-88E9-4935-8AD5-B2C5251B8352}" destId="{566CC40B-C87E-450A-AA32-590B1DE70FE7}" srcOrd="0" destOrd="0" presId="urn:microsoft.com/office/officeart/2005/8/layout/radial1"/>
    <dgm:cxn modelId="{2B169DDF-BB8D-47DB-A0A5-6BB965D88510}" type="presParOf" srcId="{063CA1E1-DC7D-4968-9C96-7A527825735F}" destId="{A327DBC2-6A8F-4998-9536-904F209FE3FA}" srcOrd="8" destOrd="0" presId="urn:microsoft.com/office/officeart/2005/8/layout/radial1"/>
    <dgm:cxn modelId="{37BFB281-636B-43AB-AAC6-71DF388BB029}" type="presParOf" srcId="{063CA1E1-DC7D-4968-9C96-7A527825735F}" destId="{C79DB83E-DCA3-4025-9384-06BB8E1F1BAB}" srcOrd="9" destOrd="0" presId="urn:microsoft.com/office/officeart/2005/8/layout/radial1"/>
    <dgm:cxn modelId="{BD940B7C-FB69-45EC-9CFC-2916D94BEF47}" type="presParOf" srcId="{C79DB83E-DCA3-4025-9384-06BB8E1F1BAB}" destId="{CECD6D59-65FA-4C12-9C1A-D32DF0D09B0F}" srcOrd="0" destOrd="0" presId="urn:microsoft.com/office/officeart/2005/8/layout/radial1"/>
    <dgm:cxn modelId="{F01FCD5B-2D38-4192-A205-EBBF994A3211}" type="presParOf" srcId="{063CA1E1-DC7D-4968-9C96-7A527825735F}" destId="{E1D926DF-6433-4466-BFCE-00FCE92A8C62}" srcOrd="10" destOrd="0" presId="urn:microsoft.com/office/officeart/2005/8/layout/radial1"/>
    <dgm:cxn modelId="{9AE7CE04-8B6B-446C-9335-B56BFC90E422}" type="presParOf" srcId="{063CA1E1-DC7D-4968-9C96-7A527825735F}" destId="{066BA631-442A-45DF-A45C-88E0CBFB15EA}" srcOrd="11" destOrd="0" presId="urn:microsoft.com/office/officeart/2005/8/layout/radial1"/>
    <dgm:cxn modelId="{154A7348-7691-4E37-9893-2E25E8891E7F}" type="presParOf" srcId="{066BA631-442A-45DF-A45C-88E0CBFB15EA}" destId="{455844EA-C1EB-4B84-BC22-BE5E57FA073E}" srcOrd="0" destOrd="0" presId="urn:microsoft.com/office/officeart/2005/8/layout/radial1"/>
    <dgm:cxn modelId="{6033F84E-A189-4F11-A4EC-433A138A46E1}" type="presParOf" srcId="{063CA1E1-DC7D-4968-9C96-7A527825735F}" destId="{71E15123-7AE5-42E8-B697-C1051A19BD74}" srcOrd="12" destOrd="0" presId="urn:microsoft.com/office/officeart/2005/8/layout/radial1"/>
    <dgm:cxn modelId="{D8F9CFEA-A3BA-43DE-A5C4-04559760165F}" type="presParOf" srcId="{063CA1E1-DC7D-4968-9C96-7A527825735F}" destId="{1D05109E-ADD4-4EA8-AB30-3C03711B02CF}" srcOrd="13" destOrd="0" presId="urn:microsoft.com/office/officeart/2005/8/layout/radial1"/>
    <dgm:cxn modelId="{A550A1BE-C41D-4865-987F-D6DFEE30961A}" type="presParOf" srcId="{1D05109E-ADD4-4EA8-AB30-3C03711B02CF}" destId="{90B68084-1C2F-4ED9-8858-09829A81087C}" srcOrd="0" destOrd="0" presId="urn:microsoft.com/office/officeart/2005/8/layout/radial1"/>
    <dgm:cxn modelId="{A91BDABF-2923-49C8-92E0-A575339B8F5E}" type="presParOf" srcId="{063CA1E1-DC7D-4968-9C96-7A527825735F}" destId="{32DFF686-A939-4D8E-8591-F8D7081D6046}" srcOrd="14" destOrd="0" presId="urn:microsoft.com/office/officeart/2005/8/layout/radial1"/>
    <dgm:cxn modelId="{C089341E-932C-43F2-B9A4-1C3BE43B7691}" type="presParOf" srcId="{063CA1E1-DC7D-4968-9C96-7A527825735F}" destId="{2F01201A-DE0E-41A2-B18D-C62584A2B0C3}" srcOrd="15" destOrd="0" presId="urn:microsoft.com/office/officeart/2005/8/layout/radial1"/>
    <dgm:cxn modelId="{F296589C-8F31-4A74-9E10-56E0CC29844B}" type="presParOf" srcId="{2F01201A-DE0E-41A2-B18D-C62584A2B0C3}" destId="{2F2D15C2-30BC-4577-8164-96C8F6C13DBA}" srcOrd="0" destOrd="0" presId="urn:microsoft.com/office/officeart/2005/8/layout/radial1"/>
    <dgm:cxn modelId="{7AA991E6-8533-43AD-97E5-A851118C0E64}" type="presParOf" srcId="{063CA1E1-DC7D-4968-9C96-7A527825735F}" destId="{DB82D3AF-E417-4298-917C-C894B0A23F1F}" srcOrd="16" destOrd="0" presId="urn:microsoft.com/office/officeart/2005/8/layout/radial1"/>
    <dgm:cxn modelId="{C2E5D98F-7FD2-4789-BCAF-D4B7362D2EEA}" type="presParOf" srcId="{063CA1E1-DC7D-4968-9C96-7A527825735F}" destId="{99384F74-DE16-4630-85BD-597C3AF4D1C4}" srcOrd="17" destOrd="0" presId="urn:microsoft.com/office/officeart/2005/8/layout/radial1"/>
    <dgm:cxn modelId="{3E3B9F23-1518-459B-B90E-3358D349FCA2}" type="presParOf" srcId="{99384F74-DE16-4630-85BD-597C3AF4D1C4}" destId="{B6923131-6E2F-4FBA-A484-79A94D98E5C1}" srcOrd="0" destOrd="0" presId="urn:microsoft.com/office/officeart/2005/8/layout/radial1"/>
    <dgm:cxn modelId="{B60D2D7E-AA6A-498F-8164-538146C97EF8}" type="presParOf" srcId="{063CA1E1-DC7D-4968-9C96-7A527825735F}" destId="{F2352138-D7A5-4792-B098-E65CCA8397AA}" srcOrd="18" destOrd="0" presId="urn:microsoft.com/office/officeart/2005/8/layout/radial1"/>
    <dgm:cxn modelId="{84DCEC7C-B123-446A-B349-963096123AE8}" type="presParOf" srcId="{063CA1E1-DC7D-4968-9C96-7A527825735F}" destId="{FB05DFCD-5A77-464C-93AD-50695C56610A}" srcOrd="19" destOrd="0" presId="urn:microsoft.com/office/officeart/2005/8/layout/radial1"/>
    <dgm:cxn modelId="{B3E3E07A-54CB-474C-81FD-0384E7E3B442}" type="presParOf" srcId="{FB05DFCD-5A77-464C-93AD-50695C56610A}" destId="{FB50A559-5C23-4803-95CA-0373AE8B477E}" srcOrd="0" destOrd="0" presId="urn:microsoft.com/office/officeart/2005/8/layout/radial1"/>
    <dgm:cxn modelId="{77D080AF-C0E9-40A2-9E5F-4AD916329289}" type="presParOf" srcId="{063CA1E1-DC7D-4968-9C96-7A527825735F}" destId="{C73CB275-F499-421C-9571-F8321447CDCF}" srcOrd="20" destOrd="0" presId="urn:microsoft.com/office/officeart/2005/8/layout/radial1"/>
    <dgm:cxn modelId="{CA489DC1-6E01-443F-A8BB-7D9447663E59}" type="presParOf" srcId="{063CA1E1-DC7D-4968-9C96-7A527825735F}" destId="{58334114-5B1E-4452-A5F2-006F247065AD}" srcOrd="21" destOrd="0" presId="urn:microsoft.com/office/officeart/2005/8/layout/radial1"/>
    <dgm:cxn modelId="{6614BA10-C466-4FFC-A0B0-401AB020BA04}" type="presParOf" srcId="{58334114-5B1E-4452-A5F2-006F247065AD}" destId="{F69E036E-8953-4963-B86C-5FE0B4ACB3A4}" srcOrd="0" destOrd="0" presId="urn:microsoft.com/office/officeart/2005/8/layout/radial1"/>
    <dgm:cxn modelId="{F76364B1-CBBA-4083-B65F-9EF8554DF441}" type="presParOf" srcId="{063CA1E1-DC7D-4968-9C96-7A527825735F}" destId="{007D878D-79CB-4A75-8641-E2FB5E542C48}" srcOrd="22"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9BAAFE78-35F7-4510-999A-D39FA99AC35C}" type="doc">
      <dgm:prSet loTypeId="urn:microsoft.com/office/officeart/2005/8/layout/radial1" loCatId="relationship" qsTypeId="urn:microsoft.com/office/officeart/2005/8/quickstyle/simple1" qsCatId="simple" csTypeId="urn:microsoft.com/office/officeart/2005/8/colors/colorful1#10" csCatId="colorful" phldr="1"/>
      <dgm:spPr/>
      <dgm:t>
        <a:bodyPr/>
        <a:lstStyle/>
        <a:p>
          <a:endParaRPr lang="en-IN"/>
        </a:p>
      </dgm:t>
    </dgm:pt>
    <dgm:pt modelId="{C1A86AD1-47AD-46A9-B82D-DAEE47BFADB9}">
      <dgm:prSet phldrT="[Text]"/>
      <dgm:spPr/>
      <dgm:t>
        <a:bodyPr/>
        <a:lstStyle/>
        <a:p>
          <a:r>
            <a:rPr lang="en-IN" dirty="0"/>
            <a:t>Burns rehabilitation </a:t>
          </a:r>
        </a:p>
      </dgm:t>
    </dgm:pt>
    <dgm:pt modelId="{0146035A-E4F7-47B3-A5B0-D41D6D276743}" type="parTrans" cxnId="{A29E1840-A95A-439E-9A0F-DF23E26BBBA1}">
      <dgm:prSet/>
      <dgm:spPr/>
      <dgm:t>
        <a:bodyPr/>
        <a:lstStyle/>
        <a:p>
          <a:endParaRPr lang="en-IN"/>
        </a:p>
      </dgm:t>
    </dgm:pt>
    <dgm:pt modelId="{5BC5346C-0BDB-4374-BF83-AD3B4861FF33}" type="sibTrans" cxnId="{A29E1840-A95A-439E-9A0F-DF23E26BBBA1}">
      <dgm:prSet/>
      <dgm:spPr/>
      <dgm:t>
        <a:bodyPr/>
        <a:lstStyle/>
        <a:p>
          <a:endParaRPr lang="en-IN"/>
        </a:p>
      </dgm:t>
    </dgm:pt>
    <dgm:pt modelId="{E54D956C-A1AD-4D05-84D8-3F2532FAC7B7}">
      <dgm:prSet phldrT="[Text]" custT="1"/>
      <dgm:spPr/>
      <dgm:t>
        <a:bodyPr/>
        <a:lstStyle/>
        <a:p>
          <a:r>
            <a:rPr lang="en-IN" sz="1500" dirty="0"/>
            <a:t>Pain </a:t>
          </a:r>
        </a:p>
      </dgm:t>
    </dgm:pt>
    <dgm:pt modelId="{4B92B8EC-2473-476C-A218-F2C216A75BBB}" type="parTrans" cxnId="{2677A3E2-DDFB-412C-8D64-414E645C1C4D}">
      <dgm:prSet/>
      <dgm:spPr/>
      <dgm:t>
        <a:bodyPr/>
        <a:lstStyle/>
        <a:p>
          <a:endParaRPr lang="en-IN"/>
        </a:p>
      </dgm:t>
    </dgm:pt>
    <dgm:pt modelId="{1C240306-E25B-4E21-BFDB-C0DC4B68C666}" type="sibTrans" cxnId="{2677A3E2-DDFB-412C-8D64-414E645C1C4D}">
      <dgm:prSet/>
      <dgm:spPr/>
      <dgm:t>
        <a:bodyPr/>
        <a:lstStyle/>
        <a:p>
          <a:endParaRPr lang="en-IN"/>
        </a:p>
      </dgm:t>
    </dgm:pt>
    <dgm:pt modelId="{8583B31A-0257-4474-AAF3-C5AADE7FE00E}">
      <dgm:prSet phldrT="[Text]" custT="1"/>
      <dgm:spPr/>
      <dgm:t>
        <a:bodyPr/>
        <a:lstStyle/>
        <a:p>
          <a:r>
            <a:rPr lang="en-IN" sz="1500" dirty="0"/>
            <a:t>Skin</a:t>
          </a:r>
        </a:p>
      </dgm:t>
    </dgm:pt>
    <dgm:pt modelId="{138F6F57-685F-4C82-A95D-A03C0C05F0B2}" type="parTrans" cxnId="{915E452F-60D6-4C88-9B3B-EC06440A6195}">
      <dgm:prSet/>
      <dgm:spPr/>
      <dgm:t>
        <a:bodyPr/>
        <a:lstStyle/>
        <a:p>
          <a:endParaRPr lang="en-IN"/>
        </a:p>
      </dgm:t>
    </dgm:pt>
    <dgm:pt modelId="{0FD26B86-4FA4-41FA-81E7-8B9EDC0A8557}" type="sibTrans" cxnId="{915E452F-60D6-4C88-9B3B-EC06440A6195}">
      <dgm:prSet/>
      <dgm:spPr/>
      <dgm:t>
        <a:bodyPr/>
        <a:lstStyle/>
        <a:p>
          <a:endParaRPr lang="en-IN"/>
        </a:p>
      </dgm:t>
    </dgm:pt>
    <dgm:pt modelId="{2AA074CF-EFCA-40F6-B3C5-7C5628665758}">
      <dgm:prSet phldrT="[Text]" custT="1"/>
      <dgm:spPr/>
      <dgm:t>
        <a:bodyPr/>
        <a:lstStyle/>
        <a:p>
          <a:r>
            <a:rPr lang="en-IN" sz="1500" dirty="0"/>
            <a:t>Psychological </a:t>
          </a:r>
        </a:p>
      </dgm:t>
    </dgm:pt>
    <dgm:pt modelId="{355AD583-438B-4D56-92E6-7BDC398024FE}" type="parTrans" cxnId="{48ED24DA-A24C-4B13-A36C-AEB84A8DE7E6}">
      <dgm:prSet/>
      <dgm:spPr/>
      <dgm:t>
        <a:bodyPr/>
        <a:lstStyle/>
        <a:p>
          <a:endParaRPr lang="en-IN"/>
        </a:p>
      </dgm:t>
    </dgm:pt>
    <dgm:pt modelId="{A6DEC22B-98C2-4526-818B-91E815F1F8EC}" type="sibTrans" cxnId="{48ED24DA-A24C-4B13-A36C-AEB84A8DE7E6}">
      <dgm:prSet/>
      <dgm:spPr/>
      <dgm:t>
        <a:bodyPr/>
        <a:lstStyle/>
        <a:p>
          <a:endParaRPr lang="en-IN"/>
        </a:p>
      </dgm:t>
    </dgm:pt>
    <dgm:pt modelId="{466F5286-2CFA-42FB-BA15-EF2B58D57CE2}">
      <dgm:prSet phldrT="[Text]" custT="1"/>
      <dgm:spPr/>
      <dgm:t>
        <a:bodyPr/>
        <a:lstStyle/>
        <a:p>
          <a:r>
            <a:rPr lang="en-IN" sz="1500" dirty="0"/>
            <a:t>Neuro-musculoskeletal function </a:t>
          </a:r>
        </a:p>
      </dgm:t>
    </dgm:pt>
    <dgm:pt modelId="{3021B867-A028-4E99-BB5E-2B9DA5201B8B}" type="parTrans" cxnId="{ED53D991-0992-4570-AD63-D2F0B0DB145C}">
      <dgm:prSet/>
      <dgm:spPr/>
      <dgm:t>
        <a:bodyPr/>
        <a:lstStyle/>
        <a:p>
          <a:endParaRPr lang="en-IN"/>
        </a:p>
      </dgm:t>
    </dgm:pt>
    <dgm:pt modelId="{D3AC6CF5-17EB-4199-A0BA-5BC58016BD6D}" type="sibTrans" cxnId="{ED53D991-0992-4570-AD63-D2F0B0DB145C}">
      <dgm:prSet/>
      <dgm:spPr/>
      <dgm:t>
        <a:bodyPr/>
        <a:lstStyle/>
        <a:p>
          <a:endParaRPr lang="en-IN"/>
        </a:p>
      </dgm:t>
    </dgm:pt>
    <dgm:pt modelId="{CF5FE2C7-65AC-436A-8C12-E83FCE5309EA}">
      <dgm:prSet custT="1"/>
      <dgm:spPr/>
      <dgm:t>
        <a:bodyPr/>
        <a:lstStyle/>
        <a:p>
          <a:r>
            <a:rPr lang="en-IN" sz="1500" dirty="0"/>
            <a:t>Physical </a:t>
          </a:r>
        </a:p>
      </dgm:t>
    </dgm:pt>
    <dgm:pt modelId="{DB300195-317C-4835-BB6F-6FD508CD8087}" type="parTrans" cxnId="{1B075722-82D4-416B-A4D2-8EB4855765C3}">
      <dgm:prSet/>
      <dgm:spPr/>
      <dgm:t>
        <a:bodyPr/>
        <a:lstStyle/>
        <a:p>
          <a:endParaRPr lang="en-IN"/>
        </a:p>
      </dgm:t>
    </dgm:pt>
    <dgm:pt modelId="{F8B25437-8916-40C7-BA45-527C68587708}" type="sibTrans" cxnId="{1B075722-82D4-416B-A4D2-8EB4855765C3}">
      <dgm:prSet/>
      <dgm:spPr/>
      <dgm:t>
        <a:bodyPr/>
        <a:lstStyle/>
        <a:p>
          <a:endParaRPr lang="en-IN"/>
        </a:p>
      </dgm:t>
    </dgm:pt>
    <dgm:pt modelId="{E5AE964A-A47C-4971-B21D-631DE5534640}">
      <dgm:prSet custT="1"/>
      <dgm:spPr/>
      <dgm:t>
        <a:bodyPr/>
        <a:lstStyle/>
        <a:p>
          <a:r>
            <a:rPr lang="en-IN" sz="1500" dirty="0"/>
            <a:t>Community </a:t>
          </a:r>
        </a:p>
      </dgm:t>
    </dgm:pt>
    <dgm:pt modelId="{22D0E3D1-73D4-4D45-8A14-074244AE8964}" type="parTrans" cxnId="{CA20813C-51D1-4701-B7BA-41F2BFC59FBB}">
      <dgm:prSet/>
      <dgm:spPr/>
      <dgm:t>
        <a:bodyPr/>
        <a:lstStyle/>
        <a:p>
          <a:endParaRPr lang="en-IN"/>
        </a:p>
      </dgm:t>
    </dgm:pt>
    <dgm:pt modelId="{81B93785-CBEE-4357-A966-01ABBE0B4B23}" type="sibTrans" cxnId="{CA20813C-51D1-4701-B7BA-41F2BFC59FBB}">
      <dgm:prSet/>
      <dgm:spPr/>
      <dgm:t>
        <a:bodyPr/>
        <a:lstStyle/>
        <a:p>
          <a:endParaRPr lang="en-IN"/>
        </a:p>
      </dgm:t>
    </dgm:pt>
    <dgm:pt modelId="{809F08A4-79C6-4768-AC13-8A5E3E734E6D}">
      <dgm:prSet custT="1"/>
      <dgm:spPr/>
      <dgm:t>
        <a:bodyPr/>
        <a:lstStyle/>
        <a:p>
          <a:r>
            <a:rPr lang="en-IN" sz="1500" dirty="0"/>
            <a:t>Quality of life </a:t>
          </a:r>
        </a:p>
      </dgm:t>
    </dgm:pt>
    <dgm:pt modelId="{37ADA1CF-A502-4464-9382-EECF1733EBFA}" type="parTrans" cxnId="{26A2F5E7-7BF8-4005-90B8-F1B3CFC0D12F}">
      <dgm:prSet/>
      <dgm:spPr/>
      <dgm:t>
        <a:bodyPr/>
        <a:lstStyle/>
        <a:p>
          <a:endParaRPr lang="en-IN"/>
        </a:p>
      </dgm:t>
    </dgm:pt>
    <dgm:pt modelId="{0FF46F59-1246-4B39-AF17-3286CB757FA4}" type="sibTrans" cxnId="{26A2F5E7-7BF8-4005-90B8-F1B3CFC0D12F}">
      <dgm:prSet/>
      <dgm:spPr/>
      <dgm:t>
        <a:bodyPr/>
        <a:lstStyle/>
        <a:p>
          <a:endParaRPr lang="en-IN"/>
        </a:p>
      </dgm:t>
    </dgm:pt>
    <dgm:pt modelId="{094CCFD0-C9F0-4BA1-81E6-44B792770594}" type="pres">
      <dgm:prSet presAssocID="{9BAAFE78-35F7-4510-999A-D39FA99AC35C}" presName="cycle" presStyleCnt="0">
        <dgm:presLayoutVars>
          <dgm:chMax val="1"/>
          <dgm:dir/>
          <dgm:animLvl val="ctr"/>
          <dgm:resizeHandles val="exact"/>
        </dgm:presLayoutVars>
      </dgm:prSet>
      <dgm:spPr/>
    </dgm:pt>
    <dgm:pt modelId="{43FEA384-2B92-4311-BDA4-623EDFF4252E}" type="pres">
      <dgm:prSet presAssocID="{C1A86AD1-47AD-46A9-B82D-DAEE47BFADB9}" presName="centerShape" presStyleLbl="node0" presStyleIdx="0" presStyleCnt="1"/>
      <dgm:spPr/>
    </dgm:pt>
    <dgm:pt modelId="{7B218F25-DAF2-42CE-8074-FBFF4772AE0B}" type="pres">
      <dgm:prSet presAssocID="{4B92B8EC-2473-476C-A218-F2C216A75BBB}" presName="Name9" presStyleLbl="parChTrans1D2" presStyleIdx="0" presStyleCnt="7"/>
      <dgm:spPr/>
    </dgm:pt>
    <dgm:pt modelId="{F025EECD-8B99-4BA1-AA98-DE50EDEED32C}" type="pres">
      <dgm:prSet presAssocID="{4B92B8EC-2473-476C-A218-F2C216A75BBB}" presName="connTx" presStyleLbl="parChTrans1D2" presStyleIdx="0" presStyleCnt="7"/>
      <dgm:spPr/>
    </dgm:pt>
    <dgm:pt modelId="{3469C3FF-E15C-46C7-94DA-66C7CCBD3C84}" type="pres">
      <dgm:prSet presAssocID="{E54D956C-A1AD-4D05-84D8-3F2532FAC7B7}" presName="node" presStyleLbl="node1" presStyleIdx="0" presStyleCnt="7" custRadScaleRad="102148" custRadScaleInc="7594">
        <dgm:presLayoutVars>
          <dgm:bulletEnabled val="1"/>
        </dgm:presLayoutVars>
      </dgm:prSet>
      <dgm:spPr/>
    </dgm:pt>
    <dgm:pt modelId="{BB989B0F-0B66-4F32-8F35-E260778081D2}" type="pres">
      <dgm:prSet presAssocID="{138F6F57-685F-4C82-A95D-A03C0C05F0B2}" presName="Name9" presStyleLbl="parChTrans1D2" presStyleIdx="1" presStyleCnt="7"/>
      <dgm:spPr/>
    </dgm:pt>
    <dgm:pt modelId="{A2EF9E0D-B004-4709-8A86-360B1425DAD1}" type="pres">
      <dgm:prSet presAssocID="{138F6F57-685F-4C82-A95D-A03C0C05F0B2}" presName="connTx" presStyleLbl="parChTrans1D2" presStyleIdx="1" presStyleCnt="7"/>
      <dgm:spPr/>
    </dgm:pt>
    <dgm:pt modelId="{C08C1937-51D1-43AD-B6D5-EC8590CF155A}" type="pres">
      <dgm:prSet presAssocID="{8583B31A-0257-4474-AAF3-C5AADE7FE00E}" presName="node" presStyleLbl="node1" presStyleIdx="1" presStyleCnt="7">
        <dgm:presLayoutVars>
          <dgm:bulletEnabled val="1"/>
        </dgm:presLayoutVars>
      </dgm:prSet>
      <dgm:spPr/>
    </dgm:pt>
    <dgm:pt modelId="{A984AE82-A2C3-4037-B981-1C01594726B7}" type="pres">
      <dgm:prSet presAssocID="{355AD583-438B-4D56-92E6-7BDC398024FE}" presName="Name9" presStyleLbl="parChTrans1D2" presStyleIdx="2" presStyleCnt="7"/>
      <dgm:spPr/>
    </dgm:pt>
    <dgm:pt modelId="{EB8F4B4A-2100-4EB7-8F72-748BD6C248D3}" type="pres">
      <dgm:prSet presAssocID="{355AD583-438B-4D56-92E6-7BDC398024FE}" presName="connTx" presStyleLbl="parChTrans1D2" presStyleIdx="2" presStyleCnt="7"/>
      <dgm:spPr/>
    </dgm:pt>
    <dgm:pt modelId="{F2A964FE-9272-4EDE-A31F-D25BDD8AF5BC}" type="pres">
      <dgm:prSet presAssocID="{2AA074CF-EFCA-40F6-B3C5-7C5628665758}" presName="node" presStyleLbl="node1" presStyleIdx="2" presStyleCnt="7" custScaleX="132179">
        <dgm:presLayoutVars>
          <dgm:bulletEnabled val="1"/>
        </dgm:presLayoutVars>
      </dgm:prSet>
      <dgm:spPr/>
    </dgm:pt>
    <dgm:pt modelId="{6B358090-C68C-470A-8CF3-FFE6774885DC}" type="pres">
      <dgm:prSet presAssocID="{37ADA1CF-A502-4464-9382-EECF1733EBFA}" presName="Name9" presStyleLbl="parChTrans1D2" presStyleIdx="3" presStyleCnt="7"/>
      <dgm:spPr/>
    </dgm:pt>
    <dgm:pt modelId="{C74DA8CB-9791-428A-A129-3E4073E55A01}" type="pres">
      <dgm:prSet presAssocID="{37ADA1CF-A502-4464-9382-EECF1733EBFA}" presName="connTx" presStyleLbl="parChTrans1D2" presStyleIdx="3" presStyleCnt="7"/>
      <dgm:spPr/>
    </dgm:pt>
    <dgm:pt modelId="{EA8387B2-A4B2-44F5-9D63-7815549E45B9}" type="pres">
      <dgm:prSet presAssocID="{809F08A4-79C6-4768-AC13-8A5E3E734E6D}" presName="node" presStyleLbl="node1" presStyleIdx="3" presStyleCnt="7">
        <dgm:presLayoutVars>
          <dgm:bulletEnabled val="1"/>
        </dgm:presLayoutVars>
      </dgm:prSet>
      <dgm:spPr/>
    </dgm:pt>
    <dgm:pt modelId="{4175E25F-D00E-4F49-9F6B-B8BD7686DDBF}" type="pres">
      <dgm:prSet presAssocID="{DB300195-317C-4835-BB6F-6FD508CD8087}" presName="Name9" presStyleLbl="parChTrans1D2" presStyleIdx="4" presStyleCnt="7"/>
      <dgm:spPr/>
    </dgm:pt>
    <dgm:pt modelId="{EEA0823B-CE92-4280-9315-E7E254955B80}" type="pres">
      <dgm:prSet presAssocID="{DB300195-317C-4835-BB6F-6FD508CD8087}" presName="connTx" presStyleLbl="parChTrans1D2" presStyleIdx="4" presStyleCnt="7"/>
      <dgm:spPr/>
    </dgm:pt>
    <dgm:pt modelId="{4EA39633-72D0-427D-8E24-7937C61208B2}" type="pres">
      <dgm:prSet presAssocID="{CF5FE2C7-65AC-436A-8C12-E83FCE5309EA}" presName="node" presStyleLbl="node1" presStyleIdx="4" presStyleCnt="7">
        <dgm:presLayoutVars>
          <dgm:bulletEnabled val="1"/>
        </dgm:presLayoutVars>
      </dgm:prSet>
      <dgm:spPr/>
    </dgm:pt>
    <dgm:pt modelId="{528747D2-C8ED-48A5-8291-86FB87C57338}" type="pres">
      <dgm:prSet presAssocID="{22D0E3D1-73D4-4D45-8A14-074244AE8964}" presName="Name9" presStyleLbl="parChTrans1D2" presStyleIdx="5" presStyleCnt="7"/>
      <dgm:spPr/>
    </dgm:pt>
    <dgm:pt modelId="{423B1A97-8699-43AC-85B1-B03BF1B6ED96}" type="pres">
      <dgm:prSet presAssocID="{22D0E3D1-73D4-4D45-8A14-074244AE8964}" presName="connTx" presStyleLbl="parChTrans1D2" presStyleIdx="5" presStyleCnt="7"/>
      <dgm:spPr/>
    </dgm:pt>
    <dgm:pt modelId="{B5FAF7C4-0D49-4207-BD25-F87CD0050C3D}" type="pres">
      <dgm:prSet presAssocID="{E5AE964A-A47C-4971-B21D-631DE5534640}" presName="node" presStyleLbl="node1" presStyleIdx="5" presStyleCnt="7" custScaleX="122327">
        <dgm:presLayoutVars>
          <dgm:bulletEnabled val="1"/>
        </dgm:presLayoutVars>
      </dgm:prSet>
      <dgm:spPr/>
    </dgm:pt>
    <dgm:pt modelId="{68C2662A-4B26-4A31-A1AA-77DD25B69231}" type="pres">
      <dgm:prSet presAssocID="{3021B867-A028-4E99-BB5E-2B9DA5201B8B}" presName="Name9" presStyleLbl="parChTrans1D2" presStyleIdx="6" presStyleCnt="7"/>
      <dgm:spPr/>
    </dgm:pt>
    <dgm:pt modelId="{951D5DBA-6D6E-42D5-987A-18FE9F039F3F}" type="pres">
      <dgm:prSet presAssocID="{3021B867-A028-4E99-BB5E-2B9DA5201B8B}" presName="connTx" presStyleLbl="parChTrans1D2" presStyleIdx="6" presStyleCnt="7"/>
      <dgm:spPr/>
    </dgm:pt>
    <dgm:pt modelId="{427F66F1-794A-4096-91D9-31A0ED4FAC0B}" type="pres">
      <dgm:prSet presAssocID="{466F5286-2CFA-42FB-BA15-EF2B58D57CE2}" presName="node" presStyleLbl="node1" presStyleIdx="6" presStyleCnt="7" custScaleX="148865">
        <dgm:presLayoutVars>
          <dgm:bulletEnabled val="1"/>
        </dgm:presLayoutVars>
      </dgm:prSet>
      <dgm:spPr/>
    </dgm:pt>
  </dgm:ptLst>
  <dgm:cxnLst>
    <dgm:cxn modelId="{DEBB5601-5A37-44DC-B35F-78745B498A47}" type="presOf" srcId="{809F08A4-79C6-4768-AC13-8A5E3E734E6D}" destId="{EA8387B2-A4B2-44F5-9D63-7815549E45B9}" srcOrd="0" destOrd="0" presId="urn:microsoft.com/office/officeart/2005/8/layout/radial1"/>
    <dgm:cxn modelId="{3AE89C01-FBE1-4EF1-97FE-C5885355B77D}" type="presOf" srcId="{DB300195-317C-4835-BB6F-6FD508CD8087}" destId="{4175E25F-D00E-4F49-9F6B-B8BD7686DDBF}" srcOrd="0" destOrd="0" presId="urn:microsoft.com/office/officeart/2005/8/layout/radial1"/>
    <dgm:cxn modelId="{C204EC03-E760-402A-8E37-FBA39712E0A7}" type="presOf" srcId="{E5AE964A-A47C-4971-B21D-631DE5534640}" destId="{B5FAF7C4-0D49-4207-BD25-F87CD0050C3D}" srcOrd="0" destOrd="0" presId="urn:microsoft.com/office/officeart/2005/8/layout/radial1"/>
    <dgm:cxn modelId="{2D7DBE06-F2FB-448B-98ED-55C0B4BE473B}" type="presOf" srcId="{37ADA1CF-A502-4464-9382-EECF1733EBFA}" destId="{6B358090-C68C-470A-8CF3-FFE6774885DC}" srcOrd="0" destOrd="0" presId="urn:microsoft.com/office/officeart/2005/8/layout/radial1"/>
    <dgm:cxn modelId="{8830410B-0D8E-4363-977C-BE2A862860D1}" type="presOf" srcId="{CF5FE2C7-65AC-436A-8C12-E83FCE5309EA}" destId="{4EA39633-72D0-427D-8E24-7937C61208B2}" srcOrd="0" destOrd="0" presId="urn:microsoft.com/office/officeart/2005/8/layout/radial1"/>
    <dgm:cxn modelId="{310F701F-13C2-45B2-8276-206EA52E0297}" type="presOf" srcId="{DB300195-317C-4835-BB6F-6FD508CD8087}" destId="{EEA0823B-CE92-4280-9315-E7E254955B80}" srcOrd="1" destOrd="0" presId="urn:microsoft.com/office/officeart/2005/8/layout/radial1"/>
    <dgm:cxn modelId="{1B075722-82D4-416B-A4D2-8EB4855765C3}" srcId="{C1A86AD1-47AD-46A9-B82D-DAEE47BFADB9}" destId="{CF5FE2C7-65AC-436A-8C12-E83FCE5309EA}" srcOrd="4" destOrd="0" parTransId="{DB300195-317C-4835-BB6F-6FD508CD8087}" sibTransId="{F8B25437-8916-40C7-BA45-527C68587708}"/>
    <dgm:cxn modelId="{260C6A2A-628B-43AC-93C9-168A03CD3AA0}" type="presOf" srcId="{2AA074CF-EFCA-40F6-B3C5-7C5628665758}" destId="{F2A964FE-9272-4EDE-A31F-D25BDD8AF5BC}" srcOrd="0" destOrd="0" presId="urn:microsoft.com/office/officeart/2005/8/layout/radial1"/>
    <dgm:cxn modelId="{915E452F-60D6-4C88-9B3B-EC06440A6195}" srcId="{C1A86AD1-47AD-46A9-B82D-DAEE47BFADB9}" destId="{8583B31A-0257-4474-AAF3-C5AADE7FE00E}" srcOrd="1" destOrd="0" parTransId="{138F6F57-685F-4C82-A95D-A03C0C05F0B2}" sibTransId="{0FD26B86-4FA4-41FA-81E7-8B9EDC0A8557}"/>
    <dgm:cxn modelId="{05EA1032-02F7-4DED-A8F3-D9354DF9B1E6}" type="presOf" srcId="{138F6F57-685F-4C82-A95D-A03C0C05F0B2}" destId="{BB989B0F-0B66-4F32-8F35-E260778081D2}" srcOrd="0" destOrd="0" presId="urn:microsoft.com/office/officeart/2005/8/layout/radial1"/>
    <dgm:cxn modelId="{CA20813C-51D1-4701-B7BA-41F2BFC59FBB}" srcId="{C1A86AD1-47AD-46A9-B82D-DAEE47BFADB9}" destId="{E5AE964A-A47C-4971-B21D-631DE5534640}" srcOrd="5" destOrd="0" parTransId="{22D0E3D1-73D4-4D45-8A14-074244AE8964}" sibTransId="{81B93785-CBEE-4357-A966-01ABBE0B4B23}"/>
    <dgm:cxn modelId="{A29E1840-A95A-439E-9A0F-DF23E26BBBA1}" srcId="{9BAAFE78-35F7-4510-999A-D39FA99AC35C}" destId="{C1A86AD1-47AD-46A9-B82D-DAEE47BFADB9}" srcOrd="0" destOrd="0" parTransId="{0146035A-E4F7-47B3-A5B0-D41D6D276743}" sibTransId="{5BC5346C-0BDB-4374-BF83-AD3B4861FF33}"/>
    <dgm:cxn modelId="{35D0765F-8EE0-4957-9CA9-6F432FBF7A3E}" type="presOf" srcId="{3021B867-A028-4E99-BB5E-2B9DA5201B8B}" destId="{951D5DBA-6D6E-42D5-987A-18FE9F039F3F}" srcOrd="1" destOrd="0" presId="urn:microsoft.com/office/officeart/2005/8/layout/radial1"/>
    <dgm:cxn modelId="{074A8260-C51A-4D98-BB40-D435B677478D}" type="presOf" srcId="{8583B31A-0257-4474-AAF3-C5AADE7FE00E}" destId="{C08C1937-51D1-43AD-B6D5-EC8590CF155A}" srcOrd="0" destOrd="0" presId="urn:microsoft.com/office/officeart/2005/8/layout/radial1"/>
    <dgm:cxn modelId="{A8484D4A-49FC-4A9C-BD23-285F211DFCFA}" type="presOf" srcId="{37ADA1CF-A502-4464-9382-EECF1733EBFA}" destId="{C74DA8CB-9791-428A-A129-3E4073E55A01}" srcOrd="1" destOrd="0" presId="urn:microsoft.com/office/officeart/2005/8/layout/radial1"/>
    <dgm:cxn modelId="{26351A4B-EC96-4D84-92A2-2CB04541D2A4}" type="presOf" srcId="{E54D956C-A1AD-4D05-84D8-3F2532FAC7B7}" destId="{3469C3FF-E15C-46C7-94DA-66C7CCBD3C84}" srcOrd="0" destOrd="0" presId="urn:microsoft.com/office/officeart/2005/8/layout/radial1"/>
    <dgm:cxn modelId="{FACB516F-F851-489C-B3FD-98666E54DA52}" type="presOf" srcId="{9BAAFE78-35F7-4510-999A-D39FA99AC35C}" destId="{094CCFD0-C9F0-4BA1-81E6-44B792770594}" srcOrd="0" destOrd="0" presId="urn:microsoft.com/office/officeart/2005/8/layout/radial1"/>
    <dgm:cxn modelId="{E5425C71-CF03-4E10-B4D4-72DA0E91E788}" type="presOf" srcId="{22D0E3D1-73D4-4D45-8A14-074244AE8964}" destId="{423B1A97-8699-43AC-85B1-B03BF1B6ED96}" srcOrd="1" destOrd="0" presId="urn:microsoft.com/office/officeart/2005/8/layout/radial1"/>
    <dgm:cxn modelId="{71B9C656-D70F-4992-91EE-9B3C605C3B88}" type="presOf" srcId="{138F6F57-685F-4C82-A95D-A03C0C05F0B2}" destId="{A2EF9E0D-B004-4709-8A86-360B1425DAD1}" srcOrd="1" destOrd="0" presId="urn:microsoft.com/office/officeart/2005/8/layout/radial1"/>
    <dgm:cxn modelId="{4C9F1D77-6A75-49D4-9647-00E80F491075}" type="presOf" srcId="{355AD583-438B-4D56-92E6-7BDC398024FE}" destId="{EB8F4B4A-2100-4EB7-8F72-748BD6C248D3}" srcOrd="1" destOrd="0" presId="urn:microsoft.com/office/officeart/2005/8/layout/radial1"/>
    <dgm:cxn modelId="{8F80407D-61B9-4B0B-96DF-5FC65065D289}" type="presOf" srcId="{22D0E3D1-73D4-4D45-8A14-074244AE8964}" destId="{528747D2-C8ED-48A5-8291-86FB87C57338}" srcOrd="0" destOrd="0" presId="urn:microsoft.com/office/officeart/2005/8/layout/radial1"/>
    <dgm:cxn modelId="{DE45A684-72E8-4474-8390-A27749764A8B}" type="presOf" srcId="{4B92B8EC-2473-476C-A218-F2C216A75BBB}" destId="{7B218F25-DAF2-42CE-8074-FBFF4772AE0B}" srcOrd="0" destOrd="0" presId="urn:microsoft.com/office/officeart/2005/8/layout/radial1"/>
    <dgm:cxn modelId="{D798DE86-BC7B-4A25-A29C-943923D8D447}" type="presOf" srcId="{3021B867-A028-4E99-BB5E-2B9DA5201B8B}" destId="{68C2662A-4B26-4A31-A1AA-77DD25B69231}" srcOrd="0" destOrd="0" presId="urn:microsoft.com/office/officeart/2005/8/layout/radial1"/>
    <dgm:cxn modelId="{F368AE8D-973F-4D48-B951-C92F9A831885}" type="presOf" srcId="{466F5286-2CFA-42FB-BA15-EF2B58D57CE2}" destId="{427F66F1-794A-4096-91D9-31A0ED4FAC0B}" srcOrd="0" destOrd="0" presId="urn:microsoft.com/office/officeart/2005/8/layout/radial1"/>
    <dgm:cxn modelId="{ED53D991-0992-4570-AD63-D2F0B0DB145C}" srcId="{C1A86AD1-47AD-46A9-B82D-DAEE47BFADB9}" destId="{466F5286-2CFA-42FB-BA15-EF2B58D57CE2}" srcOrd="6" destOrd="0" parTransId="{3021B867-A028-4E99-BB5E-2B9DA5201B8B}" sibTransId="{D3AC6CF5-17EB-4199-A0BA-5BC58016BD6D}"/>
    <dgm:cxn modelId="{70116D9E-D3D1-4129-80EA-5D4451FCBA00}" type="presOf" srcId="{355AD583-438B-4D56-92E6-7BDC398024FE}" destId="{A984AE82-A2C3-4037-B981-1C01594726B7}" srcOrd="0" destOrd="0" presId="urn:microsoft.com/office/officeart/2005/8/layout/radial1"/>
    <dgm:cxn modelId="{48ED24DA-A24C-4B13-A36C-AEB84A8DE7E6}" srcId="{C1A86AD1-47AD-46A9-B82D-DAEE47BFADB9}" destId="{2AA074CF-EFCA-40F6-B3C5-7C5628665758}" srcOrd="2" destOrd="0" parTransId="{355AD583-438B-4D56-92E6-7BDC398024FE}" sibTransId="{A6DEC22B-98C2-4526-818B-91E815F1F8EC}"/>
    <dgm:cxn modelId="{F24ACDDE-D78F-4F8B-9A83-EF7F5B53BFF4}" type="presOf" srcId="{4B92B8EC-2473-476C-A218-F2C216A75BBB}" destId="{F025EECD-8B99-4BA1-AA98-DE50EDEED32C}" srcOrd="1" destOrd="0" presId="urn:microsoft.com/office/officeart/2005/8/layout/radial1"/>
    <dgm:cxn modelId="{2677A3E2-DDFB-412C-8D64-414E645C1C4D}" srcId="{C1A86AD1-47AD-46A9-B82D-DAEE47BFADB9}" destId="{E54D956C-A1AD-4D05-84D8-3F2532FAC7B7}" srcOrd="0" destOrd="0" parTransId="{4B92B8EC-2473-476C-A218-F2C216A75BBB}" sibTransId="{1C240306-E25B-4E21-BFDB-C0DC4B68C666}"/>
    <dgm:cxn modelId="{26A2F5E7-7BF8-4005-90B8-F1B3CFC0D12F}" srcId="{C1A86AD1-47AD-46A9-B82D-DAEE47BFADB9}" destId="{809F08A4-79C6-4768-AC13-8A5E3E734E6D}" srcOrd="3" destOrd="0" parTransId="{37ADA1CF-A502-4464-9382-EECF1733EBFA}" sibTransId="{0FF46F59-1246-4B39-AF17-3286CB757FA4}"/>
    <dgm:cxn modelId="{97A090F4-6F8C-4035-B51E-7A4241D63076}" type="presOf" srcId="{C1A86AD1-47AD-46A9-B82D-DAEE47BFADB9}" destId="{43FEA384-2B92-4311-BDA4-623EDFF4252E}" srcOrd="0" destOrd="0" presId="urn:microsoft.com/office/officeart/2005/8/layout/radial1"/>
    <dgm:cxn modelId="{D33037B2-B761-4602-98D8-4B7AF75AAC94}" type="presParOf" srcId="{094CCFD0-C9F0-4BA1-81E6-44B792770594}" destId="{43FEA384-2B92-4311-BDA4-623EDFF4252E}" srcOrd="0" destOrd="0" presId="urn:microsoft.com/office/officeart/2005/8/layout/radial1"/>
    <dgm:cxn modelId="{1A98220C-2AB6-476A-AAEC-5CCF306476CE}" type="presParOf" srcId="{094CCFD0-C9F0-4BA1-81E6-44B792770594}" destId="{7B218F25-DAF2-42CE-8074-FBFF4772AE0B}" srcOrd="1" destOrd="0" presId="urn:microsoft.com/office/officeart/2005/8/layout/radial1"/>
    <dgm:cxn modelId="{C6D53926-906A-44C0-802D-6E48CA3BD1F8}" type="presParOf" srcId="{7B218F25-DAF2-42CE-8074-FBFF4772AE0B}" destId="{F025EECD-8B99-4BA1-AA98-DE50EDEED32C}" srcOrd="0" destOrd="0" presId="urn:microsoft.com/office/officeart/2005/8/layout/radial1"/>
    <dgm:cxn modelId="{56E0423F-EF5E-4A40-888E-F9F0A31E89C8}" type="presParOf" srcId="{094CCFD0-C9F0-4BA1-81E6-44B792770594}" destId="{3469C3FF-E15C-46C7-94DA-66C7CCBD3C84}" srcOrd="2" destOrd="0" presId="urn:microsoft.com/office/officeart/2005/8/layout/radial1"/>
    <dgm:cxn modelId="{97672D07-7BBD-4BC9-99DA-CF3ED7D04CD6}" type="presParOf" srcId="{094CCFD0-C9F0-4BA1-81E6-44B792770594}" destId="{BB989B0F-0B66-4F32-8F35-E260778081D2}" srcOrd="3" destOrd="0" presId="urn:microsoft.com/office/officeart/2005/8/layout/radial1"/>
    <dgm:cxn modelId="{6EA774C6-18E7-47AF-8D61-E17BFD10DB4C}" type="presParOf" srcId="{BB989B0F-0B66-4F32-8F35-E260778081D2}" destId="{A2EF9E0D-B004-4709-8A86-360B1425DAD1}" srcOrd="0" destOrd="0" presId="urn:microsoft.com/office/officeart/2005/8/layout/radial1"/>
    <dgm:cxn modelId="{DFBAFD7E-8332-4E22-84E9-DC5539CB4FBC}" type="presParOf" srcId="{094CCFD0-C9F0-4BA1-81E6-44B792770594}" destId="{C08C1937-51D1-43AD-B6D5-EC8590CF155A}" srcOrd="4" destOrd="0" presId="urn:microsoft.com/office/officeart/2005/8/layout/radial1"/>
    <dgm:cxn modelId="{49E0E40E-01B5-45FF-BD18-326032306723}" type="presParOf" srcId="{094CCFD0-C9F0-4BA1-81E6-44B792770594}" destId="{A984AE82-A2C3-4037-B981-1C01594726B7}" srcOrd="5" destOrd="0" presId="urn:microsoft.com/office/officeart/2005/8/layout/radial1"/>
    <dgm:cxn modelId="{E48CE77C-52E3-4567-9945-9136C0F37B68}" type="presParOf" srcId="{A984AE82-A2C3-4037-B981-1C01594726B7}" destId="{EB8F4B4A-2100-4EB7-8F72-748BD6C248D3}" srcOrd="0" destOrd="0" presId="urn:microsoft.com/office/officeart/2005/8/layout/radial1"/>
    <dgm:cxn modelId="{26B63A0B-360A-4C2D-9BBC-B4FD5118D0FA}" type="presParOf" srcId="{094CCFD0-C9F0-4BA1-81E6-44B792770594}" destId="{F2A964FE-9272-4EDE-A31F-D25BDD8AF5BC}" srcOrd="6" destOrd="0" presId="urn:microsoft.com/office/officeart/2005/8/layout/radial1"/>
    <dgm:cxn modelId="{EE04616D-347E-4926-B463-0A9B372DD9CB}" type="presParOf" srcId="{094CCFD0-C9F0-4BA1-81E6-44B792770594}" destId="{6B358090-C68C-470A-8CF3-FFE6774885DC}" srcOrd="7" destOrd="0" presId="urn:microsoft.com/office/officeart/2005/8/layout/radial1"/>
    <dgm:cxn modelId="{E62FDC44-2485-4459-966B-341C423A5C3F}" type="presParOf" srcId="{6B358090-C68C-470A-8CF3-FFE6774885DC}" destId="{C74DA8CB-9791-428A-A129-3E4073E55A01}" srcOrd="0" destOrd="0" presId="urn:microsoft.com/office/officeart/2005/8/layout/radial1"/>
    <dgm:cxn modelId="{5191C36F-F33A-48A9-9986-483DF6F154DC}" type="presParOf" srcId="{094CCFD0-C9F0-4BA1-81E6-44B792770594}" destId="{EA8387B2-A4B2-44F5-9D63-7815549E45B9}" srcOrd="8" destOrd="0" presId="urn:microsoft.com/office/officeart/2005/8/layout/radial1"/>
    <dgm:cxn modelId="{CA46A5A6-AC9E-4B28-BD6F-87FDFD7D0365}" type="presParOf" srcId="{094CCFD0-C9F0-4BA1-81E6-44B792770594}" destId="{4175E25F-D00E-4F49-9F6B-B8BD7686DDBF}" srcOrd="9" destOrd="0" presId="urn:microsoft.com/office/officeart/2005/8/layout/radial1"/>
    <dgm:cxn modelId="{BD9087AF-28F6-4204-A8FF-ADAE7C710C38}" type="presParOf" srcId="{4175E25F-D00E-4F49-9F6B-B8BD7686DDBF}" destId="{EEA0823B-CE92-4280-9315-E7E254955B80}" srcOrd="0" destOrd="0" presId="urn:microsoft.com/office/officeart/2005/8/layout/radial1"/>
    <dgm:cxn modelId="{13690AF4-D23C-49DD-8B39-3B08DA98ECC6}" type="presParOf" srcId="{094CCFD0-C9F0-4BA1-81E6-44B792770594}" destId="{4EA39633-72D0-427D-8E24-7937C61208B2}" srcOrd="10" destOrd="0" presId="urn:microsoft.com/office/officeart/2005/8/layout/radial1"/>
    <dgm:cxn modelId="{7AEF9306-33C8-459D-B377-B6726276B9C8}" type="presParOf" srcId="{094CCFD0-C9F0-4BA1-81E6-44B792770594}" destId="{528747D2-C8ED-48A5-8291-86FB87C57338}" srcOrd="11" destOrd="0" presId="urn:microsoft.com/office/officeart/2005/8/layout/radial1"/>
    <dgm:cxn modelId="{5DF36326-DC84-4E6C-A3B6-739EA09D5664}" type="presParOf" srcId="{528747D2-C8ED-48A5-8291-86FB87C57338}" destId="{423B1A97-8699-43AC-85B1-B03BF1B6ED96}" srcOrd="0" destOrd="0" presId="urn:microsoft.com/office/officeart/2005/8/layout/radial1"/>
    <dgm:cxn modelId="{DB88E898-75BA-4AB6-A103-3FAD2F2D0935}" type="presParOf" srcId="{094CCFD0-C9F0-4BA1-81E6-44B792770594}" destId="{B5FAF7C4-0D49-4207-BD25-F87CD0050C3D}" srcOrd="12" destOrd="0" presId="urn:microsoft.com/office/officeart/2005/8/layout/radial1"/>
    <dgm:cxn modelId="{A055D37D-E0EA-48BB-A8B6-093415E632FD}" type="presParOf" srcId="{094CCFD0-C9F0-4BA1-81E6-44B792770594}" destId="{68C2662A-4B26-4A31-A1AA-77DD25B69231}" srcOrd="13" destOrd="0" presId="urn:microsoft.com/office/officeart/2005/8/layout/radial1"/>
    <dgm:cxn modelId="{CFFF984C-904F-4A02-97E3-9CDDDE896C43}" type="presParOf" srcId="{68C2662A-4B26-4A31-A1AA-77DD25B69231}" destId="{951D5DBA-6D6E-42D5-987A-18FE9F039F3F}" srcOrd="0" destOrd="0" presId="urn:microsoft.com/office/officeart/2005/8/layout/radial1"/>
    <dgm:cxn modelId="{49B0F0F6-600E-406C-BB3B-22E443AD6687}" type="presParOf" srcId="{094CCFD0-C9F0-4BA1-81E6-44B792770594}" destId="{427F66F1-794A-4096-91D9-31A0ED4FAC0B}" srcOrd="14"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144F158-24F6-4344-B375-2008B6D82020}" type="doc">
      <dgm:prSet loTypeId="urn:microsoft.com/office/officeart/2005/8/layout/hierarchy2" loCatId="hierarchy" qsTypeId="urn:microsoft.com/office/officeart/2005/8/quickstyle/simple1" qsCatId="simple" csTypeId="urn:microsoft.com/office/officeart/2005/8/colors/accent0_2" csCatId="mainScheme" phldr="1"/>
      <dgm:spPr/>
      <dgm:t>
        <a:bodyPr/>
        <a:lstStyle/>
        <a:p>
          <a:endParaRPr lang="en-US"/>
        </a:p>
      </dgm:t>
    </dgm:pt>
    <dgm:pt modelId="{8E277A02-F415-4C26-9004-76CC0903F704}">
      <dgm:prSet phldrT="[Text]"/>
      <dgm:spPr/>
      <dgm:t>
        <a:bodyPr/>
        <a:lstStyle/>
        <a:p>
          <a:r>
            <a:rPr lang="en-IN" dirty="0"/>
            <a:t>Thermal burns</a:t>
          </a:r>
          <a:endParaRPr lang="en-US" dirty="0"/>
        </a:p>
      </dgm:t>
    </dgm:pt>
    <dgm:pt modelId="{4C63D4B5-E6F7-4889-B1E9-3FE461C22DC2}" type="parTrans" cxnId="{C5C948A8-CFFB-4E1B-A506-151AA00B1EFB}">
      <dgm:prSet/>
      <dgm:spPr/>
      <dgm:t>
        <a:bodyPr/>
        <a:lstStyle/>
        <a:p>
          <a:endParaRPr lang="en-US"/>
        </a:p>
      </dgm:t>
    </dgm:pt>
    <dgm:pt modelId="{FA51113A-0B09-4046-B583-E19714BA849D}" type="sibTrans" cxnId="{C5C948A8-CFFB-4E1B-A506-151AA00B1EFB}">
      <dgm:prSet/>
      <dgm:spPr/>
      <dgm:t>
        <a:bodyPr/>
        <a:lstStyle/>
        <a:p>
          <a:endParaRPr lang="en-US"/>
        </a:p>
      </dgm:t>
    </dgm:pt>
    <dgm:pt modelId="{B60703F2-97D3-40B9-8683-9D2F0EA42D7D}">
      <dgm:prSet phldrT="[Text]"/>
      <dgm:spPr/>
      <dgm:t>
        <a:bodyPr/>
        <a:lstStyle/>
        <a:p>
          <a:r>
            <a:rPr lang="en-IN" dirty="0"/>
            <a:t>Flame burns</a:t>
          </a:r>
          <a:endParaRPr lang="en-US" dirty="0"/>
        </a:p>
      </dgm:t>
    </dgm:pt>
    <dgm:pt modelId="{49D8D8F7-6A73-4A75-8DB6-D5D098C4F677}" type="parTrans" cxnId="{C55D5224-7430-4A37-8C0E-10F962AE166E}">
      <dgm:prSet/>
      <dgm:spPr/>
      <dgm:t>
        <a:bodyPr/>
        <a:lstStyle/>
        <a:p>
          <a:endParaRPr lang="en-US"/>
        </a:p>
      </dgm:t>
    </dgm:pt>
    <dgm:pt modelId="{D124ECA2-713B-4462-BA36-C6EC9B17C087}" type="sibTrans" cxnId="{C55D5224-7430-4A37-8C0E-10F962AE166E}">
      <dgm:prSet/>
      <dgm:spPr/>
      <dgm:t>
        <a:bodyPr/>
        <a:lstStyle/>
        <a:p>
          <a:endParaRPr lang="en-US"/>
        </a:p>
      </dgm:t>
    </dgm:pt>
    <dgm:pt modelId="{D632B949-BB28-429F-97EB-23116CCFAB97}">
      <dgm:prSet phldrT="[Text]"/>
      <dgm:spPr/>
      <dgm:t>
        <a:bodyPr/>
        <a:lstStyle/>
        <a:p>
          <a:r>
            <a:rPr lang="en-IN" dirty="0"/>
            <a:t>Scald burns </a:t>
          </a:r>
          <a:endParaRPr lang="en-US" dirty="0"/>
        </a:p>
      </dgm:t>
    </dgm:pt>
    <dgm:pt modelId="{0C4FF1D3-FF6B-4D20-9E46-5358684279D0}" type="parTrans" cxnId="{0B10E1DF-D314-4F91-9D69-1AC067282532}">
      <dgm:prSet/>
      <dgm:spPr/>
      <dgm:t>
        <a:bodyPr/>
        <a:lstStyle/>
        <a:p>
          <a:endParaRPr lang="en-US"/>
        </a:p>
      </dgm:t>
    </dgm:pt>
    <dgm:pt modelId="{032ED1F4-F4E2-4C0D-B301-F78EBA193E7E}" type="sibTrans" cxnId="{0B10E1DF-D314-4F91-9D69-1AC067282532}">
      <dgm:prSet/>
      <dgm:spPr/>
      <dgm:t>
        <a:bodyPr/>
        <a:lstStyle/>
        <a:p>
          <a:endParaRPr lang="en-US"/>
        </a:p>
      </dgm:t>
    </dgm:pt>
    <dgm:pt modelId="{336A4187-AC5E-41D7-A9AC-970BB57FAD09}">
      <dgm:prSet phldrT="[Text]"/>
      <dgm:spPr/>
      <dgm:t>
        <a:bodyPr/>
        <a:lstStyle/>
        <a:p>
          <a:r>
            <a:rPr lang="en-IN" dirty="0"/>
            <a:t>Thermal contact burn</a:t>
          </a:r>
          <a:endParaRPr lang="en-US" dirty="0"/>
        </a:p>
      </dgm:t>
    </dgm:pt>
    <dgm:pt modelId="{9B695F17-642A-4727-B994-B3980E33D8F6}" type="parTrans" cxnId="{2D10BF45-2450-4A27-9AAD-C51D42CB331D}">
      <dgm:prSet/>
      <dgm:spPr/>
      <dgm:t>
        <a:bodyPr/>
        <a:lstStyle/>
        <a:p>
          <a:endParaRPr lang="en-US"/>
        </a:p>
      </dgm:t>
    </dgm:pt>
    <dgm:pt modelId="{4A69C32E-FF48-4F9E-9694-099957728164}" type="sibTrans" cxnId="{2D10BF45-2450-4A27-9AAD-C51D42CB331D}">
      <dgm:prSet/>
      <dgm:spPr/>
      <dgm:t>
        <a:bodyPr/>
        <a:lstStyle/>
        <a:p>
          <a:endParaRPr lang="en-US"/>
        </a:p>
      </dgm:t>
    </dgm:pt>
    <dgm:pt modelId="{F7FF9515-D8EB-4614-BE5E-C93656F39131}">
      <dgm:prSet phldrT="[Text]"/>
      <dgm:spPr/>
      <dgm:t>
        <a:bodyPr/>
        <a:lstStyle/>
        <a:p>
          <a:r>
            <a:rPr lang="en-IN"/>
            <a:t>Blast burn</a:t>
          </a:r>
          <a:endParaRPr lang="en-US" dirty="0"/>
        </a:p>
      </dgm:t>
    </dgm:pt>
    <dgm:pt modelId="{05B2019F-FC05-44C8-B5DC-1A5EC9D6D8EC}" type="parTrans" cxnId="{B19CE85C-946C-4A29-ABC9-7AB208F0A29B}">
      <dgm:prSet/>
      <dgm:spPr/>
      <dgm:t>
        <a:bodyPr/>
        <a:lstStyle/>
        <a:p>
          <a:endParaRPr lang="en-US"/>
        </a:p>
      </dgm:t>
    </dgm:pt>
    <dgm:pt modelId="{39F5D40C-F99A-47E1-B50C-60596C4DE613}" type="sibTrans" cxnId="{B19CE85C-946C-4A29-ABC9-7AB208F0A29B}">
      <dgm:prSet/>
      <dgm:spPr/>
      <dgm:t>
        <a:bodyPr/>
        <a:lstStyle/>
        <a:p>
          <a:endParaRPr lang="en-US"/>
        </a:p>
      </dgm:t>
    </dgm:pt>
    <dgm:pt modelId="{8A9C519C-84DB-430A-8721-F6CF804D73A1}" type="pres">
      <dgm:prSet presAssocID="{7144F158-24F6-4344-B375-2008B6D82020}" presName="diagram" presStyleCnt="0">
        <dgm:presLayoutVars>
          <dgm:chPref val="1"/>
          <dgm:dir/>
          <dgm:animOne val="branch"/>
          <dgm:animLvl val="lvl"/>
          <dgm:resizeHandles val="exact"/>
        </dgm:presLayoutVars>
      </dgm:prSet>
      <dgm:spPr/>
    </dgm:pt>
    <dgm:pt modelId="{111EA390-3B1A-46E8-8985-2954CAA7DB56}" type="pres">
      <dgm:prSet presAssocID="{8E277A02-F415-4C26-9004-76CC0903F704}" presName="root1" presStyleCnt="0"/>
      <dgm:spPr/>
    </dgm:pt>
    <dgm:pt modelId="{D3E17D3B-7FE3-4F11-8837-3ADB72A7AB5C}" type="pres">
      <dgm:prSet presAssocID="{8E277A02-F415-4C26-9004-76CC0903F704}" presName="LevelOneTextNode" presStyleLbl="node0" presStyleIdx="0" presStyleCnt="1">
        <dgm:presLayoutVars>
          <dgm:chPref val="3"/>
        </dgm:presLayoutVars>
      </dgm:prSet>
      <dgm:spPr/>
    </dgm:pt>
    <dgm:pt modelId="{04C826EC-5A00-400C-849B-6ECA4636ACFC}" type="pres">
      <dgm:prSet presAssocID="{8E277A02-F415-4C26-9004-76CC0903F704}" presName="level2hierChild" presStyleCnt="0"/>
      <dgm:spPr/>
    </dgm:pt>
    <dgm:pt modelId="{8D5B6C18-5740-49FF-9FAF-8F697DE1A438}" type="pres">
      <dgm:prSet presAssocID="{49D8D8F7-6A73-4A75-8DB6-D5D098C4F677}" presName="conn2-1" presStyleLbl="parChTrans1D2" presStyleIdx="0" presStyleCnt="4"/>
      <dgm:spPr/>
    </dgm:pt>
    <dgm:pt modelId="{9AC524FF-BDAD-432C-939F-8EBF462FDBA1}" type="pres">
      <dgm:prSet presAssocID="{49D8D8F7-6A73-4A75-8DB6-D5D098C4F677}" presName="connTx" presStyleLbl="parChTrans1D2" presStyleIdx="0" presStyleCnt="4"/>
      <dgm:spPr/>
    </dgm:pt>
    <dgm:pt modelId="{794BECAB-314D-45EA-BAB5-C4A287F07F66}" type="pres">
      <dgm:prSet presAssocID="{B60703F2-97D3-40B9-8683-9D2F0EA42D7D}" presName="root2" presStyleCnt="0"/>
      <dgm:spPr/>
    </dgm:pt>
    <dgm:pt modelId="{01BFAB0A-D7DC-457E-9BB9-FEEE5E16D152}" type="pres">
      <dgm:prSet presAssocID="{B60703F2-97D3-40B9-8683-9D2F0EA42D7D}" presName="LevelTwoTextNode" presStyleLbl="node2" presStyleIdx="0" presStyleCnt="4">
        <dgm:presLayoutVars>
          <dgm:chPref val="3"/>
        </dgm:presLayoutVars>
      </dgm:prSet>
      <dgm:spPr/>
    </dgm:pt>
    <dgm:pt modelId="{80F73AB6-4C89-475A-A98B-CA549886A9FF}" type="pres">
      <dgm:prSet presAssocID="{B60703F2-97D3-40B9-8683-9D2F0EA42D7D}" presName="level3hierChild" presStyleCnt="0"/>
      <dgm:spPr/>
    </dgm:pt>
    <dgm:pt modelId="{52A3B8F1-28A2-4021-9C07-1BC5A43EF802}" type="pres">
      <dgm:prSet presAssocID="{0C4FF1D3-FF6B-4D20-9E46-5358684279D0}" presName="conn2-1" presStyleLbl="parChTrans1D2" presStyleIdx="1" presStyleCnt="4"/>
      <dgm:spPr/>
    </dgm:pt>
    <dgm:pt modelId="{CBB639B7-8598-439E-AB24-AADC6CB31300}" type="pres">
      <dgm:prSet presAssocID="{0C4FF1D3-FF6B-4D20-9E46-5358684279D0}" presName="connTx" presStyleLbl="parChTrans1D2" presStyleIdx="1" presStyleCnt="4"/>
      <dgm:spPr/>
    </dgm:pt>
    <dgm:pt modelId="{90FB8918-2671-4415-8409-C9969CA11C01}" type="pres">
      <dgm:prSet presAssocID="{D632B949-BB28-429F-97EB-23116CCFAB97}" presName="root2" presStyleCnt="0"/>
      <dgm:spPr/>
    </dgm:pt>
    <dgm:pt modelId="{6DB908DA-8A00-4461-B438-A40B7EE67D62}" type="pres">
      <dgm:prSet presAssocID="{D632B949-BB28-429F-97EB-23116CCFAB97}" presName="LevelTwoTextNode" presStyleLbl="node2" presStyleIdx="1" presStyleCnt="4">
        <dgm:presLayoutVars>
          <dgm:chPref val="3"/>
        </dgm:presLayoutVars>
      </dgm:prSet>
      <dgm:spPr/>
    </dgm:pt>
    <dgm:pt modelId="{B06F2C53-85A2-4DD2-B185-CA17593211AF}" type="pres">
      <dgm:prSet presAssocID="{D632B949-BB28-429F-97EB-23116CCFAB97}" presName="level3hierChild" presStyleCnt="0"/>
      <dgm:spPr/>
    </dgm:pt>
    <dgm:pt modelId="{07383CF9-29E1-4B08-B95D-74041D19F1A7}" type="pres">
      <dgm:prSet presAssocID="{9B695F17-642A-4727-B994-B3980E33D8F6}" presName="conn2-1" presStyleLbl="parChTrans1D2" presStyleIdx="2" presStyleCnt="4"/>
      <dgm:spPr/>
    </dgm:pt>
    <dgm:pt modelId="{5A7B0F22-D8CF-4FFA-9F59-FB8CED58B6A5}" type="pres">
      <dgm:prSet presAssocID="{9B695F17-642A-4727-B994-B3980E33D8F6}" presName="connTx" presStyleLbl="parChTrans1D2" presStyleIdx="2" presStyleCnt="4"/>
      <dgm:spPr/>
    </dgm:pt>
    <dgm:pt modelId="{21BB4812-E5DB-445A-959B-044D7E37AD6A}" type="pres">
      <dgm:prSet presAssocID="{336A4187-AC5E-41D7-A9AC-970BB57FAD09}" presName="root2" presStyleCnt="0"/>
      <dgm:spPr/>
    </dgm:pt>
    <dgm:pt modelId="{8DEA6293-63D2-4BDA-BB31-B79AF020F56A}" type="pres">
      <dgm:prSet presAssocID="{336A4187-AC5E-41D7-A9AC-970BB57FAD09}" presName="LevelTwoTextNode" presStyleLbl="node2" presStyleIdx="2" presStyleCnt="4" custLinFactNeighborX="3672">
        <dgm:presLayoutVars>
          <dgm:chPref val="3"/>
        </dgm:presLayoutVars>
      </dgm:prSet>
      <dgm:spPr/>
    </dgm:pt>
    <dgm:pt modelId="{6431F10A-2C74-490E-A1C1-81E83C00AA93}" type="pres">
      <dgm:prSet presAssocID="{336A4187-AC5E-41D7-A9AC-970BB57FAD09}" presName="level3hierChild" presStyleCnt="0"/>
      <dgm:spPr/>
    </dgm:pt>
    <dgm:pt modelId="{7077F43A-F0F1-46BE-A86B-FB53F0D68E8E}" type="pres">
      <dgm:prSet presAssocID="{05B2019F-FC05-44C8-B5DC-1A5EC9D6D8EC}" presName="conn2-1" presStyleLbl="parChTrans1D2" presStyleIdx="3" presStyleCnt="4"/>
      <dgm:spPr/>
    </dgm:pt>
    <dgm:pt modelId="{99C8D9A2-CBA2-4A23-8ACD-14DE97B85BD0}" type="pres">
      <dgm:prSet presAssocID="{05B2019F-FC05-44C8-B5DC-1A5EC9D6D8EC}" presName="connTx" presStyleLbl="parChTrans1D2" presStyleIdx="3" presStyleCnt="4"/>
      <dgm:spPr/>
    </dgm:pt>
    <dgm:pt modelId="{68A44DA3-980A-4DF2-A647-053017B84C2D}" type="pres">
      <dgm:prSet presAssocID="{F7FF9515-D8EB-4614-BE5E-C93656F39131}" presName="root2" presStyleCnt="0"/>
      <dgm:spPr/>
    </dgm:pt>
    <dgm:pt modelId="{23A38455-18D1-4B82-B57D-154A407069BC}" type="pres">
      <dgm:prSet presAssocID="{F7FF9515-D8EB-4614-BE5E-C93656F39131}" presName="LevelTwoTextNode" presStyleLbl="node2" presStyleIdx="3" presStyleCnt="4" custLinFactNeighborX="4734">
        <dgm:presLayoutVars>
          <dgm:chPref val="3"/>
        </dgm:presLayoutVars>
      </dgm:prSet>
      <dgm:spPr/>
    </dgm:pt>
    <dgm:pt modelId="{13AE3F0B-1850-4179-AFA4-B44C2E23D777}" type="pres">
      <dgm:prSet presAssocID="{F7FF9515-D8EB-4614-BE5E-C93656F39131}" presName="level3hierChild" presStyleCnt="0"/>
      <dgm:spPr/>
    </dgm:pt>
  </dgm:ptLst>
  <dgm:cxnLst>
    <dgm:cxn modelId="{02B72300-A9C4-4843-8330-EDE50D6A24C5}" type="presOf" srcId="{0C4FF1D3-FF6B-4D20-9E46-5358684279D0}" destId="{52A3B8F1-28A2-4021-9C07-1BC5A43EF802}" srcOrd="0" destOrd="0" presId="urn:microsoft.com/office/officeart/2005/8/layout/hierarchy2"/>
    <dgm:cxn modelId="{3142B902-899D-4462-A0EE-AFB4DFFCB3BF}" type="presOf" srcId="{F7FF9515-D8EB-4614-BE5E-C93656F39131}" destId="{23A38455-18D1-4B82-B57D-154A407069BC}" srcOrd="0" destOrd="0" presId="urn:microsoft.com/office/officeart/2005/8/layout/hierarchy2"/>
    <dgm:cxn modelId="{085EF705-AA39-4927-AD13-9CBF0B3EED97}" type="presOf" srcId="{49D8D8F7-6A73-4A75-8DB6-D5D098C4F677}" destId="{8D5B6C18-5740-49FF-9FAF-8F697DE1A438}" srcOrd="0" destOrd="0" presId="urn:microsoft.com/office/officeart/2005/8/layout/hierarchy2"/>
    <dgm:cxn modelId="{AD581010-5EEC-46BE-9C9A-538C33B6A0EE}" type="presOf" srcId="{B60703F2-97D3-40B9-8683-9D2F0EA42D7D}" destId="{01BFAB0A-D7DC-457E-9BB9-FEEE5E16D152}" srcOrd="0" destOrd="0" presId="urn:microsoft.com/office/officeart/2005/8/layout/hierarchy2"/>
    <dgm:cxn modelId="{0B3CCB1F-3072-4964-A7E0-6A319F4A17FD}" type="presOf" srcId="{49D8D8F7-6A73-4A75-8DB6-D5D098C4F677}" destId="{9AC524FF-BDAD-432C-939F-8EBF462FDBA1}" srcOrd="1" destOrd="0" presId="urn:microsoft.com/office/officeart/2005/8/layout/hierarchy2"/>
    <dgm:cxn modelId="{C55D5224-7430-4A37-8C0E-10F962AE166E}" srcId="{8E277A02-F415-4C26-9004-76CC0903F704}" destId="{B60703F2-97D3-40B9-8683-9D2F0EA42D7D}" srcOrd="0" destOrd="0" parTransId="{49D8D8F7-6A73-4A75-8DB6-D5D098C4F677}" sibTransId="{D124ECA2-713B-4462-BA36-C6EC9B17C087}"/>
    <dgm:cxn modelId="{C6AF2E2C-9CF7-45DF-95B7-B5B7BC8CBD76}" type="presOf" srcId="{05B2019F-FC05-44C8-B5DC-1A5EC9D6D8EC}" destId="{99C8D9A2-CBA2-4A23-8ACD-14DE97B85BD0}" srcOrd="1" destOrd="0" presId="urn:microsoft.com/office/officeart/2005/8/layout/hierarchy2"/>
    <dgm:cxn modelId="{B19CE85C-946C-4A29-ABC9-7AB208F0A29B}" srcId="{8E277A02-F415-4C26-9004-76CC0903F704}" destId="{F7FF9515-D8EB-4614-BE5E-C93656F39131}" srcOrd="3" destOrd="0" parTransId="{05B2019F-FC05-44C8-B5DC-1A5EC9D6D8EC}" sibTransId="{39F5D40C-F99A-47E1-B50C-60596C4DE613}"/>
    <dgm:cxn modelId="{2D10BF45-2450-4A27-9AAD-C51D42CB331D}" srcId="{8E277A02-F415-4C26-9004-76CC0903F704}" destId="{336A4187-AC5E-41D7-A9AC-970BB57FAD09}" srcOrd="2" destOrd="0" parTransId="{9B695F17-642A-4727-B994-B3980E33D8F6}" sibTransId="{4A69C32E-FF48-4F9E-9694-099957728164}"/>
    <dgm:cxn modelId="{237EF54C-1CB1-4907-A5EE-F6B20DBF1520}" type="presOf" srcId="{05B2019F-FC05-44C8-B5DC-1A5EC9D6D8EC}" destId="{7077F43A-F0F1-46BE-A86B-FB53F0D68E8E}" srcOrd="0" destOrd="0" presId="urn:microsoft.com/office/officeart/2005/8/layout/hierarchy2"/>
    <dgm:cxn modelId="{A207A17F-FCBA-4D78-89C8-73CC9F52A68C}" type="presOf" srcId="{9B695F17-642A-4727-B994-B3980E33D8F6}" destId="{5A7B0F22-D8CF-4FFA-9F59-FB8CED58B6A5}" srcOrd="1" destOrd="0" presId="urn:microsoft.com/office/officeart/2005/8/layout/hierarchy2"/>
    <dgm:cxn modelId="{F962E68F-17B0-455B-A647-26913606902E}" type="presOf" srcId="{336A4187-AC5E-41D7-A9AC-970BB57FAD09}" destId="{8DEA6293-63D2-4BDA-BB31-B79AF020F56A}" srcOrd="0" destOrd="0" presId="urn:microsoft.com/office/officeart/2005/8/layout/hierarchy2"/>
    <dgm:cxn modelId="{C5C948A8-CFFB-4E1B-A506-151AA00B1EFB}" srcId="{7144F158-24F6-4344-B375-2008B6D82020}" destId="{8E277A02-F415-4C26-9004-76CC0903F704}" srcOrd="0" destOrd="0" parTransId="{4C63D4B5-E6F7-4889-B1E9-3FE461C22DC2}" sibTransId="{FA51113A-0B09-4046-B583-E19714BA849D}"/>
    <dgm:cxn modelId="{1EF489C9-5246-497D-BF71-211FD7D896CC}" type="presOf" srcId="{7144F158-24F6-4344-B375-2008B6D82020}" destId="{8A9C519C-84DB-430A-8721-F6CF804D73A1}" srcOrd="0" destOrd="0" presId="urn:microsoft.com/office/officeart/2005/8/layout/hierarchy2"/>
    <dgm:cxn modelId="{126F5ED4-C095-413B-81B5-2BAB347D9056}" type="presOf" srcId="{9B695F17-642A-4727-B994-B3980E33D8F6}" destId="{07383CF9-29E1-4B08-B95D-74041D19F1A7}" srcOrd="0" destOrd="0" presId="urn:microsoft.com/office/officeart/2005/8/layout/hierarchy2"/>
    <dgm:cxn modelId="{0B10E1DF-D314-4F91-9D69-1AC067282532}" srcId="{8E277A02-F415-4C26-9004-76CC0903F704}" destId="{D632B949-BB28-429F-97EB-23116CCFAB97}" srcOrd="1" destOrd="0" parTransId="{0C4FF1D3-FF6B-4D20-9E46-5358684279D0}" sibTransId="{032ED1F4-F4E2-4C0D-B301-F78EBA193E7E}"/>
    <dgm:cxn modelId="{933093ED-9928-4405-88FF-D77C5AD0E148}" type="presOf" srcId="{D632B949-BB28-429F-97EB-23116CCFAB97}" destId="{6DB908DA-8A00-4461-B438-A40B7EE67D62}" srcOrd="0" destOrd="0" presId="urn:microsoft.com/office/officeart/2005/8/layout/hierarchy2"/>
    <dgm:cxn modelId="{1C6E12F6-98EC-4281-8E51-ADA093B72F3F}" type="presOf" srcId="{8E277A02-F415-4C26-9004-76CC0903F704}" destId="{D3E17D3B-7FE3-4F11-8837-3ADB72A7AB5C}" srcOrd="0" destOrd="0" presId="urn:microsoft.com/office/officeart/2005/8/layout/hierarchy2"/>
    <dgm:cxn modelId="{8713E6FE-E207-452F-8908-13ADCA1A8955}" type="presOf" srcId="{0C4FF1D3-FF6B-4D20-9E46-5358684279D0}" destId="{CBB639B7-8598-439E-AB24-AADC6CB31300}" srcOrd="1" destOrd="0" presId="urn:microsoft.com/office/officeart/2005/8/layout/hierarchy2"/>
    <dgm:cxn modelId="{2FB1FC96-8DA8-4F84-887E-3971DC3C8BE7}" type="presParOf" srcId="{8A9C519C-84DB-430A-8721-F6CF804D73A1}" destId="{111EA390-3B1A-46E8-8985-2954CAA7DB56}" srcOrd="0" destOrd="0" presId="urn:microsoft.com/office/officeart/2005/8/layout/hierarchy2"/>
    <dgm:cxn modelId="{EE7E5066-621A-461C-A9FC-A7AE8478FE22}" type="presParOf" srcId="{111EA390-3B1A-46E8-8985-2954CAA7DB56}" destId="{D3E17D3B-7FE3-4F11-8837-3ADB72A7AB5C}" srcOrd="0" destOrd="0" presId="urn:microsoft.com/office/officeart/2005/8/layout/hierarchy2"/>
    <dgm:cxn modelId="{4641F3F5-135D-411D-8AE0-C23A90017942}" type="presParOf" srcId="{111EA390-3B1A-46E8-8985-2954CAA7DB56}" destId="{04C826EC-5A00-400C-849B-6ECA4636ACFC}" srcOrd="1" destOrd="0" presId="urn:microsoft.com/office/officeart/2005/8/layout/hierarchy2"/>
    <dgm:cxn modelId="{AAF6C69C-3C2F-445A-AA19-C1DB4ABC57B3}" type="presParOf" srcId="{04C826EC-5A00-400C-849B-6ECA4636ACFC}" destId="{8D5B6C18-5740-49FF-9FAF-8F697DE1A438}" srcOrd="0" destOrd="0" presId="urn:microsoft.com/office/officeart/2005/8/layout/hierarchy2"/>
    <dgm:cxn modelId="{CCFA3E22-6CBE-4941-B55C-68D1DFDD3B9E}" type="presParOf" srcId="{8D5B6C18-5740-49FF-9FAF-8F697DE1A438}" destId="{9AC524FF-BDAD-432C-939F-8EBF462FDBA1}" srcOrd="0" destOrd="0" presId="urn:microsoft.com/office/officeart/2005/8/layout/hierarchy2"/>
    <dgm:cxn modelId="{BA76152F-CF4A-43C2-93CE-02C995CB5B57}" type="presParOf" srcId="{04C826EC-5A00-400C-849B-6ECA4636ACFC}" destId="{794BECAB-314D-45EA-BAB5-C4A287F07F66}" srcOrd="1" destOrd="0" presId="urn:microsoft.com/office/officeart/2005/8/layout/hierarchy2"/>
    <dgm:cxn modelId="{DF988FAB-0183-40BB-B4AB-05DA9931826E}" type="presParOf" srcId="{794BECAB-314D-45EA-BAB5-C4A287F07F66}" destId="{01BFAB0A-D7DC-457E-9BB9-FEEE5E16D152}" srcOrd="0" destOrd="0" presId="urn:microsoft.com/office/officeart/2005/8/layout/hierarchy2"/>
    <dgm:cxn modelId="{A41840CF-9436-47F8-ADF4-4B2439F663FB}" type="presParOf" srcId="{794BECAB-314D-45EA-BAB5-C4A287F07F66}" destId="{80F73AB6-4C89-475A-A98B-CA549886A9FF}" srcOrd="1" destOrd="0" presId="urn:microsoft.com/office/officeart/2005/8/layout/hierarchy2"/>
    <dgm:cxn modelId="{B638D97D-5A3C-4F6E-ABFF-85647311D432}" type="presParOf" srcId="{04C826EC-5A00-400C-849B-6ECA4636ACFC}" destId="{52A3B8F1-28A2-4021-9C07-1BC5A43EF802}" srcOrd="2" destOrd="0" presId="urn:microsoft.com/office/officeart/2005/8/layout/hierarchy2"/>
    <dgm:cxn modelId="{13A84B2B-5CBC-4059-96F8-4C517AA117DA}" type="presParOf" srcId="{52A3B8F1-28A2-4021-9C07-1BC5A43EF802}" destId="{CBB639B7-8598-439E-AB24-AADC6CB31300}" srcOrd="0" destOrd="0" presId="urn:microsoft.com/office/officeart/2005/8/layout/hierarchy2"/>
    <dgm:cxn modelId="{CB61CDFE-4335-421B-9EA9-22968487C298}" type="presParOf" srcId="{04C826EC-5A00-400C-849B-6ECA4636ACFC}" destId="{90FB8918-2671-4415-8409-C9969CA11C01}" srcOrd="3" destOrd="0" presId="urn:microsoft.com/office/officeart/2005/8/layout/hierarchy2"/>
    <dgm:cxn modelId="{60F30C2C-BA6C-4B42-9BC5-FBDBADF40526}" type="presParOf" srcId="{90FB8918-2671-4415-8409-C9969CA11C01}" destId="{6DB908DA-8A00-4461-B438-A40B7EE67D62}" srcOrd="0" destOrd="0" presId="urn:microsoft.com/office/officeart/2005/8/layout/hierarchy2"/>
    <dgm:cxn modelId="{B6356A8C-3C61-436C-9D18-4C679879901A}" type="presParOf" srcId="{90FB8918-2671-4415-8409-C9969CA11C01}" destId="{B06F2C53-85A2-4DD2-B185-CA17593211AF}" srcOrd="1" destOrd="0" presId="urn:microsoft.com/office/officeart/2005/8/layout/hierarchy2"/>
    <dgm:cxn modelId="{DD2AC932-FFFC-4EDB-84AA-909AF0AB87AE}" type="presParOf" srcId="{04C826EC-5A00-400C-849B-6ECA4636ACFC}" destId="{07383CF9-29E1-4B08-B95D-74041D19F1A7}" srcOrd="4" destOrd="0" presId="urn:microsoft.com/office/officeart/2005/8/layout/hierarchy2"/>
    <dgm:cxn modelId="{49D7504E-9253-46E2-909B-5A54D87F4902}" type="presParOf" srcId="{07383CF9-29E1-4B08-B95D-74041D19F1A7}" destId="{5A7B0F22-D8CF-4FFA-9F59-FB8CED58B6A5}" srcOrd="0" destOrd="0" presId="urn:microsoft.com/office/officeart/2005/8/layout/hierarchy2"/>
    <dgm:cxn modelId="{576F0AD8-A3A9-4FFE-B627-2C7BCA77605F}" type="presParOf" srcId="{04C826EC-5A00-400C-849B-6ECA4636ACFC}" destId="{21BB4812-E5DB-445A-959B-044D7E37AD6A}" srcOrd="5" destOrd="0" presId="urn:microsoft.com/office/officeart/2005/8/layout/hierarchy2"/>
    <dgm:cxn modelId="{7292F870-A67A-480A-8DE9-09F595F6A90E}" type="presParOf" srcId="{21BB4812-E5DB-445A-959B-044D7E37AD6A}" destId="{8DEA6293-63D2-4BDA-BB31-B79AF020F56A}" srcOrd="0" destOrd="0" presId="urn:microsoft.com/office/officeart/2005/8/layout/hierarchy2"/>
    <dgm:cxn modelId="{73C9CC37-9DFD-4BCE-8019-F808C1AEA652}" type="presParOf" srcId="{21BB4812-E5DB-445A-959B-044D7E37AD6A}" destId="{6431F10A-2C74-490E-A1C1-81E83C00AA93}" srcOrd="1" destOrd="0" presId="urn:microsoft.com/office/officeart/2005/8/layout/hierarchy2"/>
    <dgm:cxn modelId="{0AA6324D-B476-4B13-8B68-44C8947722A7}" type="presParOf" srcId="{04C826EC-5A00-400C-849B-6ECA4636ACFC}" destId="{7077F43A-F0F1-46BE-A86B-FB53F0D68E8E}" srcOrd="6" destOrd="0" presId="urn:microsoft.com/office/officeart/2005/8/layout/hierarchy2"/>
    <dgm:cxn modelId="{7850F535-253C-4D46-93FD-F7F6750A0403}" type="presParOf" srcId="{7077F43A-F0F1-46BE-A86B-FB53F0D68E8E}" destId="{99C8D9A2-CBA2-4A23-8ACD-14DE97B85BD0}" srcOrd="0" destOrd="0" presId="urn:microsoft.com/office/officeart/2005/8/layout/hierarchy2"/>
    <dgm:cxn modelId="{BDA54CD1-6ABC-48D2-A55F-195E619B1FB3}" type="presParOf" srcId="{04C826EC-5A00-400C-849B-6ECA4636ACFC}" destId="{68A44DA3-980A-4DF2-A647-053017B84C2D}" srcOrd="7" destOrd="0" presId="urn:microsoft.com/office/officeart/2005/8/layout/hierarchy2"/>
    <dgm:cxn modelId="{38A8C35E-DC5B-4DE0-8765-B9E260B606D1}" type="presParOf" srcId="{68A44DA3-980A-4DF2-A647-053017B84C2D}" destId="{23A38455-18D1-4B82-B57D-154A407069BC}" srcOrd="0" destOrd="0" presId="urn:microsoft.com/office/officeart/2005/8/layout/hierarchy2"/>
    <dgm:cxn modelId="{D041710B-2071-4D71-A8AA-36CC68436327}" type="presParOf" srcId="{68A44DA3-980A-4DF2-A647-053017B84C2D}" destId="{13AE3F0B-1850-4179-AFA4-B44C2E23D777}"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4CA69C4-6291-4609-BC70-7500ED0485F0}" type="doc">
      <dgm:prSet loTypeId="urn:microsoft.com/office/officeart/2005/8/layout/chevron1" loCatId="process" qsTypeId="urn:microsoft.com/office/officeart/2005/8/quickstyle/simple1" qsCatId="simple" csTypeId="urn:microsoft.com/office/officeart/2005/8/colors/colorful2" csCatId="colorful" phldr="1"/>
      <dgm:spPr/>
    </dgm:pt>
    <dgm:pt modelId="{ECA91765-8970-41E4-B741-B7A25AEA6456}">
      <dgm:prSet phldrT="[Text]"/>
      <dgm:spPr/>
      <dgm:t>
        <a:bodyPr/>
        <a:lstStyle/>
        <a:p>
          <a:r>
            <a:rPr lang="en-IN" dirty="0"/>
            <a:t>Increase in body temperature </a:t>
          </a:r>
        </a:p>
      </dgm:t>
    </dgm:pt>
    <dgm:pt modelId="{5CDC2FA3-7977-4304-A8BC-D5D2C819B4BD}" type="parTrans" cxnId="{4D3006ED-C965-484A-BF0C-D3BD70F36CD5}">
      <dgm:prSet/>
      <dgm:spPr/>
      <dgm:t>
        <a:bodyPr/>
        <a:lstStyle/>
        <a:p>
          <a:endParaRPr lang="en-IN"/>
        </a:p>
      </dgm:t>
    </dgm:pt>
    <dgm:pt modelId="{2CE91F5D-A998-487E-B935-FA9A29F5FAF9}" type="sibTrans" cxnId="{4D3006ED-C965-484A-BF0C-D3BD70F36CD5}">
      <dgm:prSet/>
      <dgm:spPr/>
      <dgm:t>
        <a:bodyPr/>
        <a:lstStyle/>
        <a:p>
          <a:endParaRPr lang="en-IN"/>
        </a:p>
      </dgm:t>
    </dgm:pt>
    <dgm:pt modelId="{8D4E3390-0A59-419B-B013-1FD49E146108}">
      <dgm:prSet phldrT="[Text]"/>
      <dgm:spPr/>
      <dgm:t>
        <a:bodyPr/>
        <a:lstStyle/>
        <a:p>
          <a:r>
            <a:rPr lang="en-IN" dirty="0"/>
            <a:t>Vasodilatation </a:t>
          </a:r>
        </a:p>
      </dgm:t>
    </dgm:pt>
    <dgm:pt modelId="{0AB18914-282F-4A7A-9CB6-63A2CFDFA5B7}" type="parTrans" cxnId="{F5EA78B5-5E95-46AE-BE4E-DC809A01E9E1}">
      <dgm:prSet/>
      <dgm:spPr/>
      <dgm:t>
        <a:bodyPr/>
        <a:lstStyle/>
        <a:p>
          <a:endParaRPr lang="en-IN"/>
        </a:p>
      </dgm:t>
    </dgm:pt>
    <dgm:pt modelId="{E2CD292E-F29C-4471-9BCC-6C3D31194A61}" type="sibTrans" cxnId="{F5EA78B5-5E95-46AE-BE4E-DC809A01E9E1}">
      <dgm:prSet/>
      <dgm:spPr/>
      <dgm:t>
        <a:bodyPr/>
        <a:lstStyle/>
        <a:p>
          <a:endParaRPr lang="en-IN"/>
        </a:p>
      </dgm:t>
    </dgm:pt>
    <dgm:pt modelId="{A8A505C9-1C5C-411B-85FF-FFA361C6B1BD}">
      <dgm:prSet phldrT="[Text]"/>
      <dgm:spPr/>
      <dgm:t>
        <a:bodyPr/>
        <a:lstStyle/>
        <a:p>
          <a:r>
            <a:rPr lang="en-IN" dirty="0"/>
            <a:t>Inflammatory reaction due to local release of inflammatory mediators </a:t>
          </a:r>
        </a:p>
      </dgm:t>
    </dgm:pt>
    <dgm:pt modelId="{4B053C3D-A7E0-4951-88F0-2DED38E3D7FC}" type="parTrans" cxnId="{9BB9DC35-9F02-4117-8A3A-90F6E262679B}">
      <dgm:prSet/>
      <dgm:spPr/>
      <dgm:t>
        <a:bodyPr/>
        <a:lstStyle/>
        <a:p>
          <a:endParaRPr lang="en-IN"/>
        </a:p>
      </dgm:t>
    </dgm:pt>
    <dgm:pt modelId="{D1CDB5E3-F1E8-49B2-B28D-838272A8072B}" type="sibTrans" cxnId="{9BB9DC35-9F02-4117-8A3A-90F6E262679B}">
      <dgm:prSet/>
      <dgm:spPr/>
      <dgm:t>
        <a:bodyPr/>
        <a:lstStyle/>
        <a:p>
          <a:endParaRPr lang="en-IN"/>
        </a:p>
      </dgm:t>
    </dgm:pt>
    <dgm:pt modelId="{244851C5-7F39-4630-A327-9414A5CB0411}" type="pres">
      <dgm:prSet presAssocID="{74CA69C4-6291-4609-BC70-7500ED0485F0}" presName="Name0" presStyleCnt="0">
        <dgm:presLayoutVars>
          <dgm:dir/>
          <dgm:animLvl val="lvl"/>
          <dgm:resizeHandles val="exact"/>
        </dgm:presLayoutVars>
      </dgm:prSet>
      <dgm:spPr/>
    </dgm:pt>
    <dgm:pt modelId="{843330B5-2599-4C8F-A3DD-C7B87CBB1303}" type="pres">
      <dgm:prSet presAssocID="{ECA91765-8970-41E4-B741-B7A25AEA6456}" presName="parTxOnly" presStyleLbl="node1" presStyleIdx="0" presStyleCnt="3">
        <dgm:presLayoutVars>
          <dgm:chMax val="0"/>
          <dgm:chPref val="0"/>
          <dgm:bulletEnabled val="1"/>
        </dgm:presLayoutVars>
      </dgm:prSet>
      <dgm:spPr/>
    </dgm:pt>
    <dgm:pt modelId="{CC5DBC2D-3F5D-4607-A09E-1D2CAA8B2ACC}" type="pres">
      <dgm:prSet presAssocID="{2CE91F5D-A998-487E-B935-FA9A29F5FAF9}" presName="parTxOnlySpace" presStyleCnt="0"/>
      <dgm:spPr/>
    </dgm:pt>
    <dgm:pt modelId="{328DA480-482B-4537-83FC-BE8DEA5C2894}" type="pres">
      <dgm:prSet presAssocID="{8D4E3390-0A59-419B-B013-1FD49E146108}" presName="parTxOnly" presStyleLbl="node1" presStyleIdx="1" presStyleCnt="3">
        <dgm:presLayoutVars>
          <dgm:chMax val="0"/>
          <dgm:chPref val="0"/>
          <dgm:bulletEnabled val="1"/>
        </dgm:presLayoutVars>
      </dgm:prSet>
      <dgm:spPr/>
    </dgm:pt>
    <dgm:pt modelId="{A9837682-4C60-4F8B-A539-09354BA7AE6D}" type="pres">
      <dgm:prSet presAssocID="{E2CD292E-F29C-4471-9BCC-6C3D31194A61}" presName="parTxOnlySpace" presStyleCnt="0"/>
      <dgm:spPr/>
    </dgm:pt>
    <dgm:pt modelId="{DDE9D946-DC95-4DA3-9C71-B645B9C845A0}" type="pres">
      <dgm:prSet presAssocID="{A8A505C9-1C5C-411B-85FF-FFA361C6B1BD}" presName="parTxOnly" presStyleLbl="node1" presStyleIdx="2" presStyleCnt="3">
        <dgm:presLayoutVars>
          <dgm:chMax val="0"/>
          <dgm:chPref val="0"/>
          <dgm:bulletEnabled val="1"/>
        </dgm:presLayoutVars>
      </dgm:prSet>
      <dgm:spPr/>
    </dgm:pt>
  </dgm:ptLst>
  <dgm:cxnLst>
    <dgm:cxn modelId="{C7703A05-8BE8-4CF4-9DAC-D9276FA20814}" type="presOf" srcId="{74CA69C4-6291-4609-BC70-7500ED0485F0}" destId="{244851C5-7F39-4630-A327-9414A5CB0411}" srcOrd="0" destOrd="0" presId="urn:microsoft.com/office/officeart/2005/8/layout/chevron1"/>
    <dgm:cxn modelId="{58E83422-9618-4462-BADD-E11F56651AC4}" type="presOf" srcId="{ECA91765-8970-41E4-B741-B7A25AEA6456}" destId="{843330B5-2599-4C8F-A3DD-C7B87CBB1303}" srcOrd="0" destOrd="0" presId="urn:microsoft.com/office/officeart/2005/8/layout/chevron1"/>
    <dgm:cxn modelId="{9BB9DC35-9F02-4117-8A3A-90F6E262679B}" srcId="{74CA69C4-6291-4609-BC70-7500ED0485F0}" destId="{A8A505C9-1C5C-411B-85FF-FFA361C6B1BD}" srcOrd="2" destOrd="0" parTransId="{4B053C3D-A7E0-4951-88F0-2DED38E3D7FC}" sibTransId="{D1CDB5E3-F1E8-49B2-B28D-838272A8072B}"/>
    <dgm:cxn modelId="{05A23F5A-3045-4EF2-9702-F0E7F315545E}" type="presOf" srcId="{A8A505C9-1C5C-411B-85FF-FFA361C6B1BD}" destId="{DDE9D946-DC95-4DA3-9C71-B645B9C845A0}" srcOrd="0" destOrd="0" presId="urn:microsoft.com/office/officeart/2005/8/layout/chevron1"/>
    <dgm:cxn modelId="{F5EA78B5-5E95-46AE-BE4E-DC809A01E9E1}" srcId="{74CA69C4-6291-4609-BC70-7500ED0485F0}" destId="{8D4E3390-0A59-419B-B013-1FD49E146108}" srcOrd="1" destOrd="0" parTransId="{0AB18914-282F-4A7A-9CB6-63A2CFDFA5B7}" sibTransId="{E2CD292E-F29C-4471-9BCC-6C3D31194A61}"/>
    <dgm:cxn modelId="{4D3006ED-C965-484A-BF0C-D3BD70F36CD5}" srcId="{74CA69C4-6291-4609-BC70-7500ED0485F0}" destId="{ECA91765-8970-41E4-B741-B7A25AEA6456}" srcOrd="0" destOrd="0" parTransId="{5CDC2FA3-7977-4304-A8BC-D5D2C819B4BD}" sibTransId="{2CE91F5D-A998-487E-B935-FA9A29F5FAF9}"/>
    <dgm:cxn modelId="{5B442BF5-5CAD-4673-8A20-F63D3981050F}" type="presOf" srcId="{8D4E3390-0A59-419B-B013-1FD49E146108}" destId="{328DA480-482B-4537-83FC-BE8DEA5C2894}" srcOrd="0" destOrd="0" presId="urn:microsoft.com/office/officeart/2005/8/layout/chevron1"/>
    <dgm:cxn modelId="{DDB2A12B-A5EE-4864-8BA0-945FC0F388E2}" type="presParOf" srcId="{244851C5-7F39-4630-A327-9414A5CB0411}" destId="{843330B5-2599-4C8F-A3DD-C7B87CBB1303}" srcOrd="0" destOrd="0" presId="urn:microsoft.com/office/officeart/2005/8/layout/chevron1"/>
    <dgm:cxn modelId="{B224268C-A63C-401F-9D74-4DBA54DFD5ED}" type="presParOf" srcId="{244851C5-7F39-4630-A327-9414A5CB0411}" destId="{CC5DBC2D-3F5D-4607-A09E-1D2CAA8B2ACC}" srcOrd="1" destOrd="0" presId="urn:microsoft.com/office/officeart/2005/8/layout/chevron1"/>
    <dgm:cxn modelId="{2BFD2479-366C-4273-B37A-7B4C0F63A16B}" type="presParOf" srcId="{244851C5-7F39-4630-A327-9414A5CB0411}" destId="{328DA480-482B-4537-83FC-BE8DEA5C2894}" srcOrd="2" destOrd="0" presId="urn:microsoft.com/office/officeart/2005/8/layout/chevron1"/>
    <dgm:cxn modelId="{5F1B3FCB-384B-47D3-B1DB-6CDF9DC58B4A}" type="presParOf" srcId="{244851C5-7F39-4630-A327-9414A5CB0411}" destId="{A9837682-4C60-4F8B-A539-09354BA7AE6D}" srcOrd="3" destOrd="0" presId="urn:microsoft.com/office/officeart/2005/8/layout/chevron1"/>
    <dgm:cxn modelId="{07F531B9-6FC5-4BC8-96C6-6E8AF0871F51}" type="presParOf" srcId="{244851C5-7F39-4630-A327-9414A5CB0411}" destId="{DDE9D946-DC95-4DA3-9C71-B645B9C845A0}"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DC091E2-2E5C-46A0-8B9E-F0863D6EADA2}" type="doc">
      <dgm:prSet loTypeId="urn:microsoft.com/office/officeart/2005/8/layout/process5" loCatId="process" qsTypeId="urn:microsoft.com/office/officeart/2005/8/quickstyle/simple1" qsCatId="simple" csTypeId="urn:microsoft.com/office/officeart/2005/8/colors/colorful1#2" csCatId="colorful" phldr="1"/>
      <dgm:spPr/>
      <dgm:t>
        <a:bodyPr/>
        <a:lstStyle/>
        <a:p>
          <a:endParaRPr lang="en-IN"/>
        </a:p>
      </dgm:t>
    </dgm:pt>
    <dgm:pt modelId="{0DB20168-9500-4858-83B0-9D0D6A55E1F9}">
      <dgm:prSet phldrT="[Text]"/>
      <dgm:spPr/>
      <dgm:t>
        <a:bodyPr/>
        <a:lstStyle/>
        <a:p>
          <a:r>
            <a:rPr lang="en-IN" dirty="0"/>
            <a:t>Stimulus- open wound exposed to the environment </a:t>
          </a:r>
        </a:p>
      </dgm:t>
    </dgm:pt>
    <dgm:pt modelId="{639B86D8-E028-4D44-95DA-FF19A114F49A}" type="parTrans" cxnId="{18DB5DAE-4E4D-493B-9D50-B225E4A8A686}">
      <dgm:prSet/>
      <dgm:spPr/>
      <dgm:t>
        <a:bodyPr/>
        <a:lstStyle/>
        <a:p>
          <a:endParaRPr lang="en-IN"/>
        </a:p>
      </dgm:t>
    </dgm:pt>
    <dgm:pt modelId="{AC05BF35-4C30-4392-8D67-7AD6B64A35E0}" type="sibTrans" cxnId="{18DB5DAE-4E4D-493B-9D50-B225E4A8A686}">
      <dgm:prSet/>
      <dgm:spPr/>
      <dgm:t>
        <a:bodyPr/>
        <a:lstStyle/>
        <a:p>
          <a:endParaRPr lang="en-IN"/>
        </a:p>
      </dgm:t>
    </dgm:pt>
    <dgm:pt modelId="{736E705E-E020-40E0-AAE3-0BA7E32AD951}">
      <dgm:prSet phldrT="[Text]"/>
      <dgm:spPr/>
      <dgm:t>
        <a:bodyPr/>
        <a:lstStyle/>
        <a:p>
          <a:r>
            <a:rPr lang="en-IN" dirty="0"/>
            <a:t>Intact epithelium covers the wound through mitosis and amoeboid movements</a:t>
          </a:r>
        </a:p>
      </dgm:t>
    </dgm:pt>
    <dgm:pt modelId="{3059CA39-E7F8-4877-9D38-254395B9381B}" type="parTrans" cxnId="{AD44D04B-47EA-4EEB-BAE7-CF9ACB0D4F37}">
      <dgm:prSet/>
      <dgm:spPr/>
      <dgm:t>
        <a:bodyPr/>
        <a:lstStyle/>
        <a:p>
          <a:endParaRPr lang="en-IN"/>
        </a:p>
      </dgm:t>
    </dgm:pt>
    <dgm:pt modelId="{ACECC8D8-E642-4AD9-ACF1-3E711FC4B09E}" type="sibTrans" cxnId="{AD44D04B-47EA-4EEB-BAE7-CF9ACB0D4F37}">
      <dgm:prSet/>
      <dgm:spPr/>
      <dgm:t>
        <a:bodyPr/>
        <a:lstStyle/>
        <a:p>
          <a:endParaRPr lang="en-IN"/>
        </a:p>
      </dgm:t>
    </dgm:pt>
    <dgm:pt modelId="{B1AA9151-24A4-4D78-80C4-6F18478C1936}">
      <dgm:prSet phldrT="[Text]"/>
      <dgm:spPr/>
      <dgm:t>
        <a:bodyPr/>
        <a:lstStyle/>
        <a:p>
          <a:r>
            <a:rPr lang="en-IN" dirty="0"/>
            <a:t>Contact inhibition</a:t>
          </a:r>
        </a:p>
      </dgm:t>
    </dgm:pt>
    <dgm:pt modelId="{247A74FC-C80A-4C9E-94A6-3BB5508AB432}" type="parTrans" cxnId="{A1FB9554-0D61-4F4A-9015-61414EEA3D11}">
      <dgm:prSet/>
      <dgm:spPr/>
      <dgm:t>
        <a:bodyPr/>
        <a:lstStyle/>
        <a:p>
          <a:endParaRPr lang="en-IN"/>
        </a:p>
      </dgm:t>
    </dgm:pt>
    <dgm:pt modelId="{1F025B8D-64B6-4E1B-B119-AE334237EE01}" type="sibTrans" cxnId="{A1FB9554-0D61-4F4A-9015-61414EEA3D11}">
      <dgm:prSet/>
      <dgm:spPr/>
      <dgm:t>
        <a:bodyPr/>
        <a:lstStyle/>
        <a:p>
          <a:endParaRPr lang="en-IN"/>
        </a:p>
      </dgm:t>
    </dgm:pt>
    <dgm:pt modelId="{BAF7857F-3820-403A-9509-C2D1DA8321DD}">
      <dgm:prSet phldrT="[Text]"/>
      <dgm:spPr/>
      <dgm:t>
        <a:bodyPr/>
        <a:lstStyle/>
        <a:p>
          <a:r>
            <a:rPr lang="en-IN" dirty="0"/>
            <a:t>Epithelialization </a:t>
          </a:r>
        </a:p>
      </dgm:t>
    </dgm:pt>
    <dgm:pt modelId="{0EFBFFCF-7E84-41F7-9313-734836D02730}" type="parTrans" cxnId="{FD7C68F2-1C53-48C8-B8DE-F021AC1D5BFC}">
      <dgm:prSet/>
      <dgm:spPr/>
      <dgm:t>
        <a:bodyPr/>
        <a:lstStyle/>
        <a:p>
          <a:endParaRPr lang="en-IN"/>
        </a:p>
      </dgm:t>
    </dgm:pt>
    <dgm:pt modelId="{C19D1C01-AABE-4672-88C9-A763CE1A27A4}" type="sibTrans" cxnId="{FD7C68F2-1C53-48C8-B8DE-F021AC1D5BFC}">
      <dgm:prSet/>
      <dgm:spPr/>
      <dgm:t>
        <a:bodyPr/>
        <a:lstStyle/>
        <a:p>
          <a:endParaRPr lang="en-IN"/>
        </a:p>
      </dgm:t>
    </dgm:pt>
    <dgm:pt modelId="{E179C338-88D6-4826-9DEC-2F1570202C66}" type="pres">
      <dgm:prSet presAssocID="{3DC091E2-2E5C-46A0-8B9E-F0863D6EADA2}" presName="diagram" presStyleCnt="0">
        <dgm:presLayoutVars>
          <dgm:dir/>
          <dgm:resizeHandles val="exact"/>
        </dgm:presLayoutVars>
      </dgm:prSet>
      <dgm:spPr/>
    </dgm:pt>
    <dgm:pt modelId="{721A21CA-9F59-449D-8CDF-EBBB742E7B57}" type="pres">
      <dgm:prSet presAssocID="{0DB20168-9500-4858-83B0-9D0D6A55E1F9}" presName="node" presStyleLbl="node1" presStyleIdx="0" presStyleCnt="4">
        <dgm:presLayoutVars>
          <dgm:bulletEnabled val="1"/>
        </dgm:presLayoutVars>
      </dgm:prSet>
      <dgm:spPr/>
    </dgm:pt>
    <dgm:pt modelId="{EB5E22CB-570D-4B94-9905-675512C1BDEA}" type="pres">
      <dgm:prSet presAssocID="{AC05BF35-4C30-4392-8D67-7AD6B64A35E0}" presName="sibTrans" presStyleLbl="sibTrans2D1" presStyleIdx="0" presStyleCnt="3"/>
      <dgm:spPr/>
    </dgm:pt>
    <dgm:pt modelId="{3C5B16C7-7140-4EBB-98E2-3C17C33C7311}" type="pres">
      <dgm:prSet presAssocID="{AC05BF35-4C30-4392-8D67-7AD6B64A35E0}" presName="connectorText" presStyleLbl="sibTrans2D1" presStyleIdx="0" presStyleCnt="3"/>
      <dgm:spPr/>
    </dgm:pt>
    <dgm:pt modelId="{90CE927B-F388-4CF0-86E1-57EE807359D2}" type="pres">
      <dgm:prSet presAssocID="{736E705E-E020-40E0-AAE3-0BA7E32AD951}" presName="node" presStyleLbl="node1" presStyleIdx="1" presStyleCnt="4">
        <dgm:presLayoutVars>
          <dgm:bulletEnabled val="1"/>
        </dgm:presLayoutVars>
      </dgm:prSet>
      <dgm:spPr/>
    </dgm:pt>
    <dgm:pt modelId="{EBB90656-57B2-4B03-845B-CBF3D67E3D85}" type="pres">
      <dgm:prSet presAssocID="{ACECC8D8-E642-4AD9-ACF1-3E711FC4B09E}" presName="sibTrans" presStyleLbl="sibTrans2D1" presStyleIdx="1" presStyleCnt="3"/>
      <dgm:spPr/>
    </dgm:pt>
    <dgm:pt modelId="{5F554238-793A-46DC-BD6B-FD095FE896BA}" type="pres">
      <dgm:prSet presAssocID="{ACECC8D8-E642-4AD9-ACF1-3E711FC4B09E}" presName="connectorText" presStyleLbl="sibTrans2D1" presStyleIdx="1" presStyleCnt="3"/>
      <dgm:spPr/>
    </dgm:pt>
    <dgm:pt modelId="{CC15612D-EB59-4ED6-8AE3-273151094333}" type="pres">
      <dgm:prSet presAssocID="{B1AA9151-24A4-4D78-80C4-6F18478C1936}" presName="node" presStyleLbl="node1" presStyleIdx="2" presStyleCnt="4">
        <dgm:presLayoutVars>
          <dgm:bulletEnabled val="1"/>
        </dgm:presLayoutVars>
      </dgm:prSet>
      <dgm:spPr/>
    </dgm:pt>
    <dgm:pt modelId="{6A7FF0CC-035A-443C-8690-345EF2693AA8}" type="pres">
      <dgm:prSet presAssocID="{1F025B8D-64B6-4E1B-B119-AE334237EE01}" presName="sibTrans" presStyleLbl="sibTrans2D1" presStyleIdx="2" presStyleCnt="3"/>
      <dgm:spPr/>
    </dgm:pt>
    <dgm:pt modelId="{0BEC9B5D-2BE9-42EF-9A15-7B96792E9D27}" type="pres">
      <dgm:prSet presAssocID="{1F025B8D-64B6-4E1B-B119-AE334237EE01}" presName="connectorText" presStyleLbl="sibTrans2D1" presStyleIdx="2" presStyleCnt="3"/>
      <dgm:spPr/>
    </dgm:pt>
    <dgm:pt modelId="{2F8DF0BA-564F-4545-A420-59DB2315FF8C}" type="pres">
      <dgm:prSet presAssocID="{BAF7857F-3820-403A-9509-C2D1DA8321DD}" presName="node" presStyleLbl="node1" presStyleIdx="3" presStyleCnt="4" custLinFactX="-29739" custLinFactNeighborX="-100000" custLinFactNeighborY="-6333">
        <dgm:presLayoutVars>
          <dgm:bulletEnabled val="1"/>
        </dgm:presLayoutVars>
      </dgm:prSet>
      <dgm:spPr/>
    </dgm:pt>
  </dgm:ptLst>
  <dgm:cxnLst>
    <dgm:cxn modelId="{52E83803-25C4-41B6-98D6-BEDB95F06885}" type="presOf" srcId="{0DB20168-9500-4858-83B0-9D0D6A55E1F9}" destId="{721A21CA-9F59-449D-8CDF-EBBB742E7B57}" srcOrd="0" destOrd="0" presId="urn:microsoft.com/office/officeart/2005/8/layout/process5"/>
    <dgm:cxn modelId="{FF45040B-8348-4FD0-9F6B-B8A8A1F5C745}" type="presOf" srcId="{1F025B8D-64B6-4E1B-B119-AE334237EE01}" destId="{0BEC9B5D-2BE9-42EF-9A15-7B96792E9D27}" srcOrd="1" destOrd="0" presId="urn:microsoft.com/office/officeart/2005/8/layout/process5"/>
    <dgm:cxn modelId="{A1C1A63A-9142-4424-9F50-9C9FCC49CBF0}" type="presOf" srcId="{3DC091E2-2E5C-46A0-8B9E-F0863D6EADA2}" destId="{E179C338-88D6-4826-9DEC-2F1570202C66}" srcOrd="0" destOrd="0" presId="urn:microsoft.com/office/officeart/2005/8/layout/process5"/>
    <dgm:cxn modelId="{AD44D04B-47EA-4EEB-BAE7-CF9ACB0D4F37}" srcId="{3DC091E2-2E5C-46A0-8B9E-F0863D6EADA2}" destId="{736E705E-E020-40E0-AAE3-0BA7E32AD951}" srcOrd="1" destOrd="0" parTransId="{3059CA39-E7F8-4877-9D38-254395B9381B}" sibTransId="{ACECC8D8-E642-4AD9-ACF1-3E711FC4B09E}"/>
    <dgm:cxn modelId="{A1FB9554-0D61-4F4A-9015-61414EEA3D11}" srcId="{3DC091E2-2E5C-46A0-8B9E-F0863D6EADA2}" destId="{B1AA9151-24A4-4D78-80C4-6F18478C1936}" srcOrd="2" destOrd="0" parTransId="{247A74FC-C80A-4C9E-94A6-3BB5508AB432}" sibTransId="{1F025B8D-64B6-4E1B-B119-AE334237EE01}"/>
    <dgm:cxn modelId="{8481E586-E3E1-4037-9E27-9D30F899E823}" type="presOf" srcId="{BAF7857F-3820-403A-9509-C2D1DA8321DD}" destId="{2F8DF0BA-564F-4545-A420-59DB2315FF8C}" srcOrd="0" destOrd="0" presId="urn:microsoft.com/office/officeart/2005/8/layout/process5"/>
    <dgm:cxn modelId="{D550098E-0380-499B-BE5A-59D1F2534B37}" type="presOf" srcId="{ACECC8D8-E642-4AD9-ACF1-3E711FC4B09E}" destId="{5F554238-793A-46DC-BD6B-FD095FE896BA}" srcOrd="1" destOrd="0" presId="urn:microsoft.com/office/officeart/2005/8/layout/process5"/>
    <dgm:cxn modelId="{0DBBBD98-071C-43CC-8107-F38AAD58D120}" type="presOf" srcId="{736E705E-E020-40E0-AAE3-0BA7E32AD951}" destId="{90CE927B-F388-4CF0-86E1-57EE807359D2}" srcOrd="0" destOrd="0" presId="urn:microsoft.com/office/officeart/2005/8/layout/process5"/>
    <dgm:cxn modelId="{18DB5DAE-4E4D-493B-9D50-B225E4A8A686}" srcId="{3DC091E2-2E5C-46A0-8B9E-F0863D6EADA2}" destId="{0DB20168-9500-4858-83B0-9D0D6A55E1F9}" srcOrd="0" destOrd="0" parTransId="{639B86D8-E028-4D44-95DA-FF19A114F49A}" sibTransId="{AC05BF35-4C30-4392-8D67-7AD6B64A35E0}"/>
    <dgm:cxn modelId="{8FEA08B5-BF6D-448F-A999-A7E06D989DEF}" type="presOf" srcId="{1F025B8D-64B6-4E1B-B119-AE334237EE01}" destId="{6A7FF0CC-035A-443C-8690-345EF2693AA8}" srcOrd="0" destOrd="0" presId="urn:microsoft.com/office/officeart/2005/8/layout/process5"/>
    <dgm:cxn modelId="{F09F01B8-5170-412B-96E8-8E65C54F846E}" type="presOf" srcId="{ACECC8D8-E642-4AD9-ACF1-3E711FC4B09E}" destId="{EBB90656-57B2-4B03-845B-CBF3D67E3D85}" srcOrd="0" destOrd="0" presId="urn:microsoft.com/office/officeart/2005/8/layout/process5"/>
    <dgm:cxn modelId="{FD7C68F2-1C53-48C8-B8DE-F021AC1D5BFC}" srcId="{3DC091E2-2E5C-46A0-8B9E-F0863D6EADA2}" destId="{BAF7857F-3820-403A-9509-C2D1DA8321DD}" srcOrd="3" destOrd="0" parTransId="{0EFBFFCF-7E84-41F7-9313-734836D02730}" sibTransId="{C19D1C01-AABE-4672-88C9-A763CE1A27A4}"/>
    <dgm:cxn modelId="{43EA09FE-71A4-4DAD-A8C2-295BA79B5D10}" type="presOf" srcId="{B1AA9151-24A4-4D78-80C4-6F18478C1936}" destId="{CC15612D-EB59-4ED6-8AE3-273151094333}" srcOrd="0" destOrd="0" presId="urn:microsoft.com/office/officeart/2005/8/layout/process5"/>
    <dgm:cxn modelId="{5D8500FF-98A8-4316-A966-2F939257BB95}" type="presOf" srcId="{AC05BF35-4C30-4392-8D67-7AD6B64A35E0}" destId="{3C5B16C7-7140-4EBB-98E2-3C17C33C7311}" srcOrd="1" destOrd="0" presId="urn:microsoft.com/office/officeart/2005/8/layout/process5"/>
    <dgm:cxn modelId="{DB068AFF-AB16-4D6C-8694-700B32876BAB}" type="presOf" srcId="{AC05BF35-4C30-4392-8D67-7AD6B64A35E0}" destId="{EB5E22CB-570D-4B94-9905-675512C1BDEA}" srcOrd="0" destOrd="0" presId="urn:microsoft.com/office/officeart/2005/8/layout/process5"/>
    <dgm:cxn modelId="{95B26E0B-1637-4A7E-BB92-CD7498211350}" type="presParOf" srcId="{E179C338-88D6-4826-9DEC-2F1570202C66}" destId="{721A21CA-9F59-449D-8CDF-EBBB742E7B57}" srcOrd="0" destOrd="0" presId="urn:microsoft.com/office/officeart/2005/8/layout/process5"/>
    <dgm:cxn modelId="{0DFC8498-93A7-495D-8005-0B5989267287}" type="presParOf" srcId="{E179C338-88D6-4826-9DEC-2F1570202C66}" destId="{EB5E22CB-570D-4B94-9905-675512C1BDEA}" srcOrd="1" destOrd="0" presId="urn:microsoft.com/office/officeart/2005/8/layout/process5"/>
    <dgm:cxn modelId="{C1E9F0BC-0EED-4CD7-A4BE-D23456E9C95A}" type="presParOf" srcId="{EB5E22CB-570D-4B94-9905-675512C1BDEA}" destId="{3C5B16C7-7140-4EBB-98E2-3C17C33C7311}" srcOrd="0" destOrd="0" presId="urn:microsoft.com/office/officeart/2005/8/layout/process5"/>
    <dgm:cxn modelId="{37CA73E2-DAF0-4564-A26E-E3BFCE7DA5AC}" type="presParOf" srcId="{E179C338-88D6-4826-9DEC-2F1570202C66}" destId="{90CE927B-F388-4CF0-86E1-57EE807359D2}" srcOrd="2" destOrd="0" presId="urn:microsoft.com/office/officeart/2005/8/layout/process5"/>
    <dgm:cxn modelId="{11C5F23D-6CAC-43C3-B117-D239C449543B}" type="presParOf" srcId="{E179C338-88D6-4826-9DEC-2F1570202C66}" destId="{EBB90656-57B2-4B03-845B-CBF3D67E3D85}" srcOrd="3" destOrd="0" presId="urn:microsoft.com/office/officeart/2005/8/layout/process5"/>
    <dgm:cxn modelId="{6E3EAF2F-5690-456F-92AD-DA10858DA17A}" type="presParOf" srcId="{EBB90656-57B2-4B03-845B-CBF3D67E3D85}" destId="{5F554238-793A-46DC-BD6B-FD095FE896BA}" srcOrd="0" destOrd="0" presId="urn:microsoft.com/office/officeart/2005/8/layout/process5"/>
    <dgm:cxn modelId="{DC841D2E-97AB-41D3-AA78-525664EEA40A}" type="presParOf" srcId="{E179C338-88D6-4826-9DEC-2F1570202C66}" destId="{CC15612D-EB59-4ED6-8AE3-273151094333}" srcOrd="4" destOrd="0" presId="urn:microsoft.com/office/officeart/2005/8/layout/process5"/>
    <dgm:cxn modelId="{35F4101A-4C98-4F06-A4C9-194232D8696D}" type="presParOf" srcId="{E179C338-88D6-4826-9DEC-2F1570202C66}" destId="{6A7FF0CC-035A-443C-8690-345EF2693AA8}" srcOrd="5" destOrd="0" presId="urn:microsoft.com/office/officeart/2005/8/layout/process5"/>
    <dgm:cxn modelId="{69FF9566-8673-4CA2-B0A3-1CF32650C656}" type="presParOf" srcId="{6A7FF0CC-035A-443C-8690-345EF2693AA8}" destId="{0BEC9B5D-2BE9-42EF-9A15-7B96792E9D27}" srcOrd="0" destOrd="0" presId="urn:microsoft.com/office/officeart/2005/8/layout/process5"/>
    <dgm:cxn modelId="{7B4502C8-4C70-4E17-AC35-8BAAC0315D9B}" type="presParOf" srcId="{E179C338-88D6-4826-9DEC-2F1570202C66}" destId="{2F8DF0BA-564F-4545-A420-59DB2315FF8C}" srcOrd="6"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F9CB126-F892-426E-AE4F-8BF5678EAC2C}" type="doc">
      <dgm:prSet loTypeId="urn:microsoft.com/office/officeart/2005/8/layout/vList5" loCatId="list" qsTypeId="urn:microsoft.com/office/officeart/2005/8/quickstyle/simple1" qsCatId="simple" csTypeId="urn:microsoft.com/office/officeart/2005/8/colors/colorful1#3" csCatId="colorful" phldr="1"/>
      <dgm:spPr/>
      <dgm:t>
        <a:bodyPr/>
        <a:lstStyle/>
        <a:p>
          <a:endParaRPr lang="en-IN"/>
        </a:p>
      </dgm:t>
    </dgm:pt>
    <dgm:pt modelId="{1683D7B5-D557-48A4-98AD-497C38B0A7FD}">
      <dgm:prSet phldrT="[Text]"/>
      <dgm:spPr/>
      <dgm:t>
        <a:bodyPr/>
        <a:lstStyle/>
        <a:p>
          <a:r>
            <a:rPr lang="en-IN" dirty="0"/>
            <a:t>Inflammatory phase </a:t>
          </a:r>
        </a:p>
      </dgm:t>
    </dgm:pt>
    <dgm:pt modelId="{AF5ADBEB-02F6-4EE3-9818-37D1E54D7A8A}" type="parTrans" cxnId="{C67225A5-748B-46E0-95D5-1A9C9480E7BC}">
      <dgm:prSet/>
      <dgm:spPr/>
      <dgm:t>
        <a:bodyPr/>
        <a:lstStyle/>
        <a:p>
          <a:endParaRPr lang="en-IN"/>
        </a:p>
      </dgm:t>
    </dgm:pt>
    <dgm:pt modelId="{0B069C32-64E0-410A-9B75-C3C15B95223A}" type="sibTrans" cxnId="{C67225A5-748B-46E0-95D5-1A9C9480E7BC}">
      <dgm:prSet/>
      <dgm:spPr/>
      <dgm:t>
        <a:bodyPr/>
        <a:lstStyle/>
        <a:p>
          <a:endParaRPr lang="en-IN"/>
        </a:p>
      </dgm:t>
    </dgm:pt>
    <dgm:pt modelId="{F0615B69-7020-48D5-ADAB-99B3238452CC}">
      <dgm:prSet phldrT="[Text]"/>
      <dgm:spPr/>
      <dgm:t>
        <a:bodyPr/>
        <a:lstStyle/>
        <a:p>
          <a:r>
            <a:rPr lang="en-IN" dirty="0"/>
            <a:t>Starts from injury to 3-4 days</a:t>
          </a:r>
        </a:p>
      </dgm:t>
    </dgm:pt>
    <dgm:pt modelId="{6E4D8B17-B4BB-449E-A1EE-FC3E5FC834B1}" type="parTrans" cxnId="{66F46B82-73E9-46E4-9122-D41933F95848}">
      <dgm:prSet/>
      <dgm:spPr/>
      <dgm:t>
        <a:bodyPr/>
        <a:lstStyle/>
        <a:p>
          <a:endParaRPr lang="en-IN"/>
        </a:p>
      </dgm:t>
    </dgm:pt>
    <dgm:pt modelId="{052BF461-6CD8-420F-9543-0F7D0FDD21D8}" type="sibTrans" cxnId="{66F46B82-73E9-46E4-9122-D41933F95848}">
      <dgm:prSet/>
      <dgm:spPr/>
      <dgm:t>
        <a:bodyPr/>
        <a:lstStyle/>
        <a:p>
          <a:endParaRPr lang="en-IN"/>
        </a:p>
      </dgm:t>
    </dgm:pt>
    <dgm:pt modelId="{EAF67D3C-B456-4828-B070-3B8E33287C97}">
      <dgm:prSet phldrT="[Text]"/>
      <dgm:spPr/>
      <dgm:t>
        <a:bodyPr/>
        <a:lstStyle/>
        <a:p>
          <a:r>
            <a:rPr lang="en-IN" dirty="0"/>
            <a:t>Through 3 events (haemostatic, vascular, cellular)</a:t>
          </a:r>
        </a:p>
      </dgm:t>
    </dgm:pt>
    <dgm:pt modelId="{E9086D45-D214-4B03-B862-FE96005EB7B3}" type="parTrans" cxnId="{8BAADA86-CC79-4BE3-A46A-59CEC64F913C}">
      <dgm:prSet/>
      <dgm:spPr/>
      <dgm:t>
        <a:bodyPr/>
        <a:lstStyle/>
        <a:p>
          <a:endParaRPr lang="en-IN"/>
        </a:p>
      </dgm:t>
    </dgm:pt>
    <dgm:pt modelId="{2BE7897B-7840-49EF-890B-22203FE5E702}" type="sibTrans" cxnId="{8BAADA86-CC79-4BE3-A46A-59CEC64F913C}">
      <dgm:prSet/>
      <dgm:spPr/>
      <dgm:t>
        <a:bodyPr/>
        <a:lstStyle/>
        <a:p>
          <a:endParaRPr lang="en-IN"/>
        </a:p>
      </dgm:t>
    </dgm:pt>
    <dgm:pt modelId="{FE0DD2E4-3E2B-4BE7-B404-434CCBB04C76}">
      <dgm:prSet phldrT="[Text]"/>
      <dgm:spPr/>
      <dgm:t>
        <a:bodyPr/>
        <a:lstStyle/>
        <a:p>
          <a:r>
            <a:rPr lang="en-IN" dirty="0"/>
            <a:t>Proliferative phase </a:t>
          </a:r>
        </a:p>
      </dgm:t>
    </dgm:pt>
    <dgm:pt modelId="{EA2591C4-945A-4730-AF2F-98ED6C56F7F1}" type="parTrans" cxnId="{6E398275-3133-431D-B638-62531CB9BEDA}">
      <dgm:prSet/>
      <dgm:spPr/>
      <dgm:t>
        <a:bodyPr/>
        <a:lstStyle/>
        <a:p>
          <a:endParaRPr lang="en-IN"/>
        </a:p>
      </dgm:t>
    </dgm:pt>
    <dgm:pt modelId="{AAB4041A-DAD9-452B-8DD1-1D2C8A2FDBD5}" type="sibTrans" cxnId="{6E398275-3133-431D-B638-62531CB9BEDA}">
      <dgm:prSet/>
      <dgm:spPr/>
      <dgm:t>
        <a:bodyPr/>
        <a:lstStyle/>
        <a:p>
          <a:endParaRPr lang="en-IN"/>
        </a:p>
      </dgm:t>
    </dgm:pt>
    <dgm:pt modelId="{E63EE5D1-5B87-4C6E-BCDA-5C1074653755}">
      <dgm:prSet phldrT="[Text]"/>
      <dgm:spPr/>
      <dgm:t>
        <a:bodyPr/>
        <a:lstStyle/>
        <a:p>
          <a:r>
            <a:rPr lang="en-IN" dirty="0"/>
            <a:t>Superficial-re-</a:t>
          </a:r>
          <a:r>
            <a:rPr lang="en-IN" dirty="0" err="1"/>
            <a:t>epitheliazation</a:t>
          </a:r>
          <a:endParaRPr lang="en-IN" dirty="0"/>
        </a:p>
      </dgm:t>
    </dgm:pt>
    <dgm:pt modelId="{2990B5CA-F22F-4DFE-945B-638E5091738E}" type="parTrans" cxnId="{D5D3FFB8-7D8D-4EFC-AF18-A48480E66DC3}">
      <dgm:prSet/>
      <dgm:spPr/>
      <dgm:t>
        <a:bodyPr/>
        <a:lstStyle/>
        <a:p>
          <a:endParaRPr lang="en-IN"/>
        </a:p>
      </dgm:t>
    </dgm:pt>
    <dgm:pt modelId="{003411C5-3A29-4640-835E-AEB4FF991316}" type="sibTrans" cxnId="{D5D3FFB8-7D8D-4EFC-AF18-A48480E66DC3}">
      <dgm:prSet/>
      <dgm:spPr/>
      <dgm:t>
        <a:bodyPr/>
        <a:lstStyle/>
        <a:p>
          <a:endParaRPr lang="en-IN"/>
        </a:p>
      </dgm:t>
    </dgm:pt>
    <dgm:pt modelId="{0B427439-7644-44B1-BBA5-B7F767EC7643}">
      <dgm:prSet phldrT="[Text]"/>
      <dgm:spPr/>
      <dgm:t>
        <a:bodyPr/>
        <a:lstStyle/>
        <a:p>
          <a:r>
            <a:rPr lang="en-IN" dirty="0"/>
            <a:t>Deep- fibroblasts proliferation &amp; migration </a:t>
          </a:r>
        </a:p>
      </dgm:t>
    </dgm:pt>
    <dgm:pt modelId="{4FCF6016-6D40-4E9B-9686-B156817BA96B}" type="parTrans" cxnId="{44216E5C-44A4-4973-A444-56260F3BA4B9}">
      <dgm:prSet/>
      <dgm:spPr/>
      <dgm:t>
        <a:bodyPr/>
        <a:lstStyle/>
        <a:p>
          <a:endParaRPr lang="en-IN"/>
        </a:p>
      </dgm:t>
    </dgm:pt>
    <dgm:pt modelId="{4DAD60E4-005F-4DF8-ACC3-455D69A7435A}" type="sibTrans" cxnId="{44216E5C-44A4-4973-A444-56260F3BA4B9}">
      <dgm:prSet/>
      <dgm:spPr/>
      <dgm:t>
        <a:bodyPr/>
        <a:lstStyle/>
        <a:p>
          <a:endParaRPr lang="en-IN"/>
        </a:p>
      </dgm:t>
    </dgm:pt>
    <dgm:pt modelId="{02136F16-6873-4D7C-BA76-4464EB1D6DA6}">
      <dgm:prSet phldrT="[Text]"/>
      <dgm:spPr/>
      <dgm:t>
        <a:bodyPr/>
        <a:lstStyle/>
        <a:p>
          <a:r>
            <a:rPr lang="en-IN" dirty="0"/>
            <a:t>Maturation phase </a:t>
          </a:r>
        </a:p>
      </dgm:t>
    </dgm:pt>
    <dgm:pt modelId="{53B5607C-233C-4D22-91F5-D9E34E4B2FE2}" type="parTrans" cxnId="{05DCC43B-152B-4ECC-A3F5-3A4A19FD200D}">
      <dgm:prSet/>
      <dgm:spPr/>
      <dgm:t>
        <a:bodyPr/>
        <a:lstStyle/>
        <a:p>
          <a:endParaRPr lang="en-IN"/>
        </a:p>
      </dgm:t>
    </dgm:pt>
    <dgm:pt modelId="{E7F5FB96-9072-4452-AB28-41E3A594D1E2}" type="sibTrans" cxnId="{05DCC43B-152B-4ECC-A3F5-3A4A19FD200D}">
      <dgm:prSet/>
      <dgm:spPr/>
      <dgm:t>
        <a:bodyPr/>
        <a:lstStyle/>
        <a:p>
          <a:endParaRPr lang="en-IN"/>
        </a:p>
      </dgm:t>
    </dgm:pt>
    <dgm:pt modelId="{785A26BD-C754-4DE6-9FC4-9E882475366E}">
      <dgm:prSet phldrT="[Text]"/>
      <dgm:spPr/>
      <dgm:t>
        <a:bodyPr/>
        <a:lstStyle/>
        <a:p>
          <a:r>
            <a:rPr lang="en-IN" dirty="0"/>
            <a:t>Reduction in fibroblast no. </a:t>
          </a:r>
        </a:p>
      </dgm:t>
    </dgm:pt>
    <dgm:pt modelId="{169C74D4-0EA6-412D-AFB8-471AC8475B20}" type="parTrans" cxnId="{9013A602-3EC8-45E5-B999-6090039664B1}">
      <dgm:prSet/>
      <dgm:spPr/>
      <dgm:t>
        <a:bodyPr/>
        <a:lstStyle/>
        <a:p>
          <a:endParaRPr lang="en-IN"/>
        </a:p>
      </dgm:t>
    </dgm:pt>
    <dgm:pt modelId="{4B327167-F3C3-4627-B6E2-7E794DB05699}" type="sibTrans" cxnId="{9013A602-3EC8-45E5-B999-6090039664B1}">
      <dgm:prSet/>
      <dgm:spPr/>
      <dgm:t>
        <a:bodyPr/>
        <a:lstStyle/>
        <a:p>
          <a:endParaRPr lang="en-IN"/>
        </a:p>
      </dgm:t>
    </dgm:pt>
    <dgm:pt modelId="{87DBB363-05B9-4862-B054-3A54B2E54DC0}">
      <dgm:prSet phldrT="[Text]"/>
      <dgm:spPr/>
      <dgm:t>
        <a:bodyPr/>
        <a:lstStyle/>
        <a:p>
          <a:r>
            <a:rPr lang="en-IN" dirty="0"/>
            <a:t>Reduced vascularity </a:t>
          </a:r>
        </a:p>
      </dgm:t>
    </dgm:pt>
    <dgm:pt modelId="{ADB2FF7C-1BFB-4C5C-936C-0793F5180C87}" type="parTrans" cxnId="{38F7353F-EFA1-4DFB-9B30-987B29ED9A6A}">
      <dgm:prSet/>
      <dgm:spPr/>
      <dgm:t>
        <a:bodyPr/>
        <a:lstStyle/>
        <a:p>
          <a:endParaRPr lang="en-IN"/>
        </a:p>
      </dgm:t>
    </dgm:pt>
    <dgm:pt modelId="{01C88783-3ADE-4050-AC0B-1C0505D52B51}" type="sibTrans" cxnId="{38F7353F-EFA1-4DFB-9B30-987B29ED9A6A}">
      <dgm:prSet/>
      <dgm:spPr/>
      <dgm:t>
        <a:bodyPr/>
        <a:lstStyle/>
        <a:p>
          <a:endParaRPr lang="en-IN"/>
        </a:p>
      </dgm:t>
    </dgm:pt>
    <dgm:pt modelId="{9B32130A-F23D-42FF-A37A-5189F4543AAA}">
      <dgm:prSet phldrT="[Text]"/>
      <dgm:spPr/>
      <dgm:t>
        <a:bodyPr/>
        <a:lstStyle/>
        <a:p>
          <a:r>
            <a:rPr lang="en-IN" dirty="0"/>
            <a:t>Remodelling collagen to stronger parallel orientation</a:t>
          </a:r>
        </a:p>
      </dgm:t>
    </dgm:pt>
    <dgm:pt modelId="{FD3C0760-DF97-4BDC-85BA-A47CC04FD956}" type="parTrans" cxnId="{0921947A-DB70-42E7-98D8-AB54A88E5E63}">
      <dgm:prSet/>
      <dgm:spPr/>
      <dgm:t>
        <a:bodyPr/>
        <a:lstStyle/>
        <a:p>
          <a:endParaRPr lang="en-IN"/>
        </a:p>
      </dgm:t>
    </dgm:pt>
    <dgm:pt modelId="{672E8AD5-194C-4BD1-96F8-DEBA00901234}" type="sibTrans" cxnId="{0921947A-DB70-42E7-98D8-AB54A88E5E63}">
      <dgm:prSet/>
      <dgm:spPr/>
      <dgm:t>
        <a:bodyPr/>
        <a:lstStyle/>
        <a:p>
          <a:endParaRPr lang="en-IN"/>
        </a:p>
      </dgm:t>
    </dgm:pt>
    <dgm:pt modelId="{1B3BA563-4267-430B-8CBD-02B1D664505D}" type="pres">
      <dgm:prSet presAssocID="{3F9CB126-F892-426E-AE4F-8BF5678EAC2C}" presName="Name0" presStyleCnt="0">
        <dgm:presLayoutVars>
          <dgm:dir/>
          <dgm:animLvl val="lvl"/>
          <dgm:resizeHandles val="exact"/>
        </dgm:presLayoutVars>
      </dgm:prSet>
      <dgm:spPr/>
    </dgm:pt>
    <dgm:pt modelId="{0BB1F08A-BB85-43EB-801E-88D6448CB8CF}" type="pres">
      <dgm:prSet presAssocID="{1683D7B5-D557-48A4-98AD-497C38B0A7FD}" presName="linNode" presStyleCnt="0"/>
      <dgm:spPr/>
    </dgm:pt>
    <dgm:pt modelId="{A93BC4F0-74E7-4E38-B2A7-1AAE99276E75}" type="pres">
      <dgm:prSet presAssocID="{1683D7B5-D557-48A4-98AD-497C38B0A7FD}" presName="parentText" presStyleLbl="node1" presStyleIdx="0" presStyleCnt="3">
        <dgm:presLayoutVars>
          <dgm:chMax val="1"/>
          <dgm:bulletEnabled val="1"/>
        </dgm:presLayoutVars>
      </dgm:prSet>
      <dgm:spPr/>
    </dgm:pt>
    <dgm:pt modelId="{A89AB9C5-29C1-4D39-B8B6-F45FDF88CFFA}" type="pres">
      <dgm:prSet presAssocID="{1683D7B5-D557-48A4-98AD-497C38B0A7FD}" presName="descendantText" presStyleLbl="alignAccFollowNode1" presStyleIdx="0" presStyleCnt="3">
        <dgm:presLayoutVars>
          <dgm:bulletEnabled val="1"/>
        </dgm:presLayoutVars>
      </dgm:prSet>
      <dgm:spPr/>
    </dgm:pt>
    <dgm:pt modelId="{79C597AE-FFC6-44EE-B30C-9BEC0D3999FB}" type="pres">
      <dgm:prSet presAssocID="{0B069C32-64E0-410A-9B75-C3C15B95223A}" presName="sp" presStyleCnt="0"/>
      <dgm:spPr/>
    </dgm:pt>
    <dgm:pt modelId="{7DC32D57-A4FD-4A77-8D92-419EF5EC7262}" type="pres">
      <dgm:prSet presAssocID="{FE0DD2E4-3E2B-4BE7-B404-434CCBB04C76}" presName="linNode" presStyleCnt="0"/>
      <dgm:spPr/>
    </dgm:pt>
    <dgm:pt modelId="{F83F15E9-17A0-4BA1-9379-B8533489C013}" type="pres">
      <dgm:prSet presAssocID="{FE0DD2E4-3E2B-4BE7-B404-434CCBB04C76}" presName="parentText" presStyleLbl="node1" presStyleIdx="1" presStyleCnt="3">
        <dgm:presLayoutVars>
          <dgm:chMax val="1"/>
          <dgm:bulletEnabled val="1"/>
        </dgm:presLayoutVars>
      </dgm:prSet>
      <dgm:spPr/>
    </dgm:pt>
    <dgm:pt modelId="{8193DB48-4C26-42EE-94E4-749AFB78F6C2}" type="pres">
      <dgm:prSet presAssocID="{FE0DD2E4-3E2B-4BE7-B404-434CCBB04C76}" presName="descendantText" presStyleLbl="alignAccFollowNode1" presStyleIdx="1" presStyleCnt="3">
        <dgm:presLayoutVars>
          <dgm:bulletEnabled val="1"/>
        </dgm:presLayoutVars>
      </dgm:prSet>
      <dgm:spPr/>
    </dgm:pt>
    <dgm:pt modelId="{EA8431CE-1902-4C90-BCF3-E214246BF4CE}" type="pres">
      <dgm:prSet presAssocID="{AAB4041A-DAD9-452B-8DD1-1D2C8A2FDBD5}" presName="sp" presStyleCnt="0"/>
      <dgm:spPr/>
    </dgm:pt>
    <dgm:pt modelId="{ECDF117D-FE9E-4BEA-9C82-7107B64D36EA}" type="pres">
      <dgm:prSet presAssocID="{02136F16-6873-4D7C-BA76-4464EB1D6DA6}" presName="linNode" presStyleCnt="0"/>
      <dgm:spPr/>
    </dgm:pt>
    <dgm:pt modelId="{6B31D782-3B05-4012-8A13-FDA6F5F79C46}" type="pres">
      <dgm:prSet presAssocID="{02136F16-6873-4D7C-BA76-4464EB1D6DA6}" presName="parentText" presStyleLbl="node1" presStyleIdx="2" presStyleCnt="3">
        <dgm:presLayoutVars>
          <dgm:chMax val="1"/>
          <dgm:bulletEnabled val="1"/>
        </dgm:presLayoutVars>
      </dgm:prSet>
      <dgm:spPr/>
    </dgm:pt>
    <dgm:pt modelId="{BC3A94E5-2D87-4165-9D5F-AC4239ECB09E}" type="pres">
      <dgm:prSet presAssocID="{02136F16-6873-4D7C-BA76-4464EB1D6DA6}" presName="descendantText" presStyleLbl="alignAccFollowNode1" presStyleIdx="2" presStyleCnt="3">
        <dgm:presLayoutVars>
          <dgm:bulletEnabled val="1"/>
        </dgm:presLayoutVars>
      </dgm:prSet>
      <dgm:spPr/>
    </dgm:pt>
  </dgm:ptLst>
  <dgm:cxnLst>
    <dgm:cxn modelId="{9013A602-3EC8-45E5-B999-6090039664B1}" srcId="{02136F16-6873-4D7C-BA76-4464EB1D6DA6}" destId="{785A26BD-C754-4DE6-9FC4-9E882475366E}" srcOrd="0" destOrd="0" parTransId="{169C74D4-0EA6-412D-AFB8-471AC8475B20}" sibTransId="{4B327167-F3C3-4627-B6E2-7E794DB05699}"/>
    <dgm:cxn modelId="{29887B0A-195D-4263-9EE1-F7B488316671}" type="presOf" srcId="{EAF67D3C-B456-4828-B070-3B8E33287C97}" destId="{A89AB9C5-29C1-4D39-B8B6-F45FDF88CFFA}" srcOrd="0" destOrd="1" presId="urn:microsoft.com/office/officeart/2005/8/layout/vList5"/>
    <dgm:cxn modelId="{18CCCB0B-8FF2-4F9A-AC6F-7C7749F8F927}" type="presOf" srcId="{0B427439-7644-44B1-BBA5-B7F767EC7643}" destId="{8193DB48-4C26-42EE-94E4-749AFB78F6C2}" srcOrd="0" destOrd="1" presId="urn:microsoft.com/office/officeart/2005/8/layout/vList5"/>
    <dgm:cxn modelId="{225C2F0F-1285-4B6C-8B89-4C8A8B68ADE1}" type="presOf" srcId="{FE0DD2E4-3E2B-4BE7-B404-434CCBB04C76}" destId="{F83F15E9-17A0-4BA1-9379-B8533489C013}" srcOrd="0" destOrd="0" presId="urn:microsoft.com/office/officeart/2005/8/layout/vList5"/>
    <dgm:cxn modelId="{84D55F2F-19C6-45DF-AE64-3788B9D72816}" type="presOf" srcId="{F0615B69-7020-48D5-ADAB-99B3238452CC}" destId="{A89AB9C5-29C1-4D39-B8B6-F45FDF88CFFA}" srcOrd="0" destOrd="0" presId="urn:microsoft.com/office/officeart/2005/8/layout/vList5"/>
    <dgm:cxn modelId="{B63D6A37-C417-4540-B719-B707F869F2EF}" type="presOf" srcId="{1683D7B5-D557-48A4-98AD-497C38B0A7FD}" destId="{A93BC4F0-74E7-4E38-B2A7-1AAE99276E75}" srcOrd="0" destOrd="0" presId="urn:microsoft.com/office/officeart/2005/8/layout/vList5"/>
    <dgm:cxn modelId="{05DCC43B-152B-4ECC-A3F5-3A4A19FD200D}" srcId="{3F9CB126-F892-426E-AE4F-8BF5678EAC2C}" destId="{02136F16-6873-4D7C-BA76-4464EB1D6DA6}" srcOrd="2" destOrd="0" parTransId="{53B5607C-233C-4D22-91F5-D9E34E4B2FE2}" sibTransId="{E7F5FB96-9072-4452-AB28-41E3A594D1E2}"/>
    <dgm:cxn modelId="{38F7353F-EFA1-4DFB-9B30-987B29ED9A6A}" srcId="{02136F16-6873-4D7C-BA76-4464EB1D6DA6}" destId="{87DBB363-05B9-4862-B054-3A54B2E54DC0}" srcOrd="1" destOrd="0" parTransId="{ADB2FF7C-1BFB-4C5C-936C-0793F5180C87}" sibTransId="{01C88783-3ADE-4050-AC0B-1C0505D52B51}"/>
    <dgm:cxn modelId="{44216E5C-44A4-4973-A444-56260F3BA4B9}" srcId="{FE0DD2E4-3E2B-4BE7-B404-434CCBB04C76}" destId="{0B427439-7644-44B1-BBA5-B7F767EC7643}" srcOrd="1" destOrd="0" parTransId="{4FCF6016-6D40-4E9B-9686-B156817BA96B}" sibTransId="{4DAD60E4-005F-4DF8-ACC3-455D69A7435A}"/>
    <dgm:cxn modelId="{B867435F-9F6B-4994-AE76-3373D9F4A977}" type="presOf" srcId="{785A26BD-C754-4DE6-9FC4-9E882475366E}" destId="{BC3A94E5-2D87-4165-9D5F-AC4239ECB09E}" srcOrd="0" destOrd="0" presId="urn:microsoft.com/office/officeart/2005/8/layout/vList5"/>
    <dgm:cxn modelId="{CD5ECD5F-7587-4D0E-B3CF-E7ACE5A8CD91}" type="presOf" srcId="{02136F16-6873-4D7C-BA76-4464EB1D6DA6}" destId="{6B31D782-3B05-4012-8A13-FDA6F5F79C46}" srcOrd="0" destOrd="0" presId="urn:microsoft.com/office/officeart/2005/8/layout/vList5"/>
    <dgm:cxn modelId="{00C1A447-3DC6-464B-A7B6-D0912FCFBD74}" type="presOf" srcId="{87DBB363-05B9-4862-B054-3A54B2E54DC0}" destId="{BC3A94E5-2D87-4165-9D5F-AC4239ECB09E}" srcOrd="0" destOrd="1" presId="urn:microsoft.com/office/officeart/2005/8/layout/vList5"/>
    <dgm:cxn modelId="{6E398275-3133-431D-B638-62531CB9BEDA}" srcId="{3F9CB126-F892-426E-AE4F-8BF5678EAC2C}" destId="{FE0DD2E4-3E2B-4BE7-B404-434CCBB04C76}" srcOrd="1" destOrd="0" parTransId="{EA2591C4-945A-4730-AF2F-98ED6C56F7F1}" sibTransId="{AAB4041A-DAD9-452B-8DD1-1D2C8A2FDBD5}"/>
    <dgm:cxn modelId="{0921947A-DB70-42E7-98D8-AB54A88E5E63}" srcId="{02136F16-6873-4D7C-BA76-4464EB1D6DA6}" destId="{9B32130A-F23D-42FF-A37A-5189F4543AAA}" srcOrd="2" destOrd="0" parTransId="{FD3C0760-DF97-4BDC-85BA-A47CC04FD956}" sibTransId="{672E8AD5-194C-4BD1-96F8-DEBA00901234}"/>
    <dgm:cxn modelId="{66F46B82-73E9-46E4-9122-D41933F95848}" srcId="{1683D7B5-D557-48A4-98AD-497C38B0A7FD}" destId="{F0615B69-7020-48D5-ADAB-99B3238452CC}" srcOrd="0" destOrd="0" parTransId="{6E4D8B17-B4BB-449E-A1EE-FC3E5FC834B1}" sibTransId="{052BF461-6CD8-420F-9543-0F7D0FDD21D8}"/>
    <dgm:cxn modelId="{8BAADA86-CC79-4BE3-A46A-59CEC64F913C}" srcId="{1683D7B5-D557-48A4-98AD-497C38B0A7FD}" destId="{EAF67D3C-B456-4828-B070-3B8E33287C97}" srcOrd="1" destOrd="0" parTransId="{E9086D45-D214-4B03-B862-FE96005EB7B3}" sibTransId="{2BE7897B-7840-49EF-890B-22203FE5E702}"/>
    <dgm:cxn modelId="{F9E5C18C-336E-4307-98B1-795DC25521D7}" type="presOf" srcId="{3F9CB126-F892-426E-AE4F-8BF5678EAC2C}" destId="{1B3BA563-4267-430B-8CBD-02B1D664505D}" srcOrd="0" destOrd="0" presId="urn:microsoft.com/office/officeart/2005/8/layout/vList5"/>
    <dgm:cxn modelId="{C67225A5-748B-46E0-95D5-1A9C9480E7BC}" srcId="{3F9CB126-F892-426E-AE4F-8BF5678EAC2C}" destId="{1683D7B5-D557-48A4-98AD-497C38B0A7FD}" srcOrd="0" destOrd="0" parTransId="{AF5ADBEB-02F6-4EE3-9818-37D1E54D7A8A}" sibTransId="{0B069C32-64E0-410A-9B75-C3C15B95223A}"/>
    <dgm:cxn modelId="{D5D3FFB8-7D8D-4EFC-AF18-A48480E66DC3}" srcId="{FE0DD2E4-3E2B-4BE7-B404-434CCBB04C76}" destId="{E63EE5D1-5B87-4C6E-BCDA-5C1074653755}" srcOrd="0" destOrd="0" parTransId="{2990B5CA-F22F-4DFE-945B-638E5091738E}" sibTransId="{003411C5-3A29-4640-835E-AEB4FF991316}"/>
    <dgm:cxn modelId="{502A4FBE-5B63-4FA1-BD93-B7E3F73DAAFA}" type="presOf" srcId="{E63EE5D1-5B87-4C6E-BCDA-5C1074653755}" destId="{8193DB48-4C26-42EE-94E4-749AFB78F6C2}" srcOrd="0" destOrd="0" presId="urn:microsoft.com/office/officeart/2005/8/layout/vList5"/>
    <dgm:cxn modelId="{E8E35BC9-704A-4A7F-8DF6-576C54881A2E}" type="presOf" srcId="{9B32130A-F23D-42FF-A37A-5189F4543AAA}" destId="{BC3A94E5-2D87-4165-9D5F-AC4239ECB09E}" srcOrd="0" destOrd="2" presId="urn:microsoft.com/office/officeart/2005/8/layout/vList5"/>
    <dgm:cxn modelId="{3A35F5BA-45C3-436E-BFD7-1DA51A820099}" type="presParOf" srcId="{1B3BA563-4267-430B-8CBD-02B1D664505D}" destId="{0BB1F08A-BB85-43EB-801E-88D6448CB8CF}" srcOrd="0" destOrd="0" presId="urn:microsoft.com/office/officeart/2005/8/layout/vList5"/>
    <dgm:cxn modelId="{8D0E6A70-1084-4B07-9BE8-AC51FC3C7D11}" type="presParOf" srcId="{0BB1F08A-BB85-43EB-801E-88D6448CB8CF}" destId="{A93BC4F0-74E7-4E38-B2A7-1AAE99276E75}" srcOrd="0" destOrd="0" presId="urn:microsoft.com/office/officeart/2005/8/layout/vList5"/>
    <dgm:cxn modelId="{DF9704AD-0AFA-4044-9A40-C10CCFC1B1C0}" type="presParOf" srcId="{0BB1F08A-BB85-43EB-801E-88D6448CB8CF}" destId="{A89AB9C5-29C1-4D39-B8B6-F45FDF88CFFA}" srcOrd="1" destOrd="0" presId="urn:microsoft.com/office/officeart/2005/8/layout/vList5"/>
    <dgm:cxn modelId="{BBD07DB0-FEC1-4BF7-B9BE-45C788B9C656}" type="presParOf" srcId="{1B3BA563-4267-430B-8CBD-02B1D664505D}" destId="{79C597AE-FFC6-44EE-B30C-9BEC0D3999FB}" srcOrd="1" destOrd="0" presId="urn:microsoft.com/office/officeart/2005/8/layout/vList5"/>
    <dgm:cxn modelId="{F5D82C36-1F11-4DF0-BF1B-1BE71383B52B}" type="presParOf" srcId="{1B3BA563-4267-430B-8CBD-02B1D664505D}" destId="{7DC32D57-A4FD-4A77-8D92-419EF5EC7262}" srcOrd="2" destOrd="0" presId="urn:microsoft.com/office/officeart/2005/8/layout/vList5"/>
    <dgm:cxn modelId="{C68C5BD1-5B17-4AD3-887E-51DF643840A2}" type="presParOf" srcId="{7DC32D57-A4FD-4A77-8D92-419EF5EC7262}" destId="{F83F15E9-17A0-4BA1-9379-B8533489C013}" srcOrd="0" destOrd="0" presId="urn:microsoft.com/office/officeart/2005/8/layout/vList5"/>
    <dgm:cxn modelId="{6CD65206-22A6-413B-AFA6-0A4CABDF6570}" type="presParOf" srcId="{7DC32D57-A4FD-4A77-8D92-419EF5EC7262}" destId="{8193DB48-4C26-42EE-94E4-749AFB78F6C2}" srcOrd="1" destOrd="0" presId="urn:microsoft.com/office/officeart/2005/8/layout/vList5"/>
    <dgm:cxn modelId="{231EE5FD-9410-4991-9497-3348299750FF}" type="presParOf" srcId="{1B3BA563-4267-430B-8CBD-02B1D664505D}" destId="{EA8431CE-1902-4C90-BCF3-E214246BF4CE}" srcOrd="3" destOrd="0" presId="urn:microsoft.com/office/officeart/2005/8/layout/vList5"/>
    <dgm:cxn modelId="{17537F46-D013-4A71-AAEF-82541234161C}" type="presParOf" srcId="{1B3BA563-4267-430B-8CBD-02B1D664505D}" destId="{ECDF117D-FE9E-4BEA-9C82-7107B64D36EA}" srcOrd="4" destOrd="0" presId="urn:microsoft.com/office/officeart/2005/8/layout/vList5"/>
    <dgm:cxn modelId="{DBEBC2FC-071B-4BEC-96DD-7A7A77AA966B}" type="presParOf" srcId="{ECDF117D-FE9E-4BEA-9C82-7107B64D36EA}" destId="{6B31D782-3B05-4012-8A13-FDA6F5F79C46}" srcOrd="0" destOrd="0" presId="urn:microsoft.com/office/officeart/2005/8/layout/vList5"/>
    <dgm:cxn modelId="{3A7CAD88-2FC5-4B27-A955-9E4821230A5C}" type="presParOf" srcId="{ECDF117D-FE9E-4BEA-9C82-7107B64D36EA}" destId="{BC3A94E5-2D87-4165-9D5F-AC4239ECB09E}"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81DC7DD-A475-49BF-9747-2BACE3DC6BD9}" type="doc">
      <dgm:prSet loTypeId="urn:microsoft.com/office/officeart/2005/8/layout/radial4" loCatId="relationship" qsTypeId="urn:microsoft.com/office/officeart/2005/8/quickstyle/simple1" qsCatId="simple" csTypeId="urn:microsoft.com/office/officeart/2005/8/colors/colorful1#4" csCatId="colorful" phldr="1"/>
      <dgm:spPr/>
      <dgm:t>
        <a:bodyPr/>
        <a:lstStyle/>
        <a:p>
          <a:endParaRPr lang="en-IN"/>
        </a:p>
      </dgm:t>
    </dgm:pt>
    <dgm:pt modelId="{9F2840A8-542D-4254-9BE5-16058B00FFC1}">
      <dgm:prSet phldrT="[Text]"/>
      <dgm:spPr/>
      <dgm:t>
        <a:bodyPr/>
        <a:lstStyle/>
        <a:p>
          <a:r>
            <a:rPr lang="en-IN" dirty="0">
              <a:solidFill>
                <a:schemeClr val="bg1"/>
              </a:solidFill>
            </a:rPr>
            <a:t>Intracellular oedema</a:t>
          </a:r>
        </a:p>
      </dgm:t>
    </dgm:pt>
    <dgm:pt modelId="{A0B8B037-16CC-4510-9672-344B476F9705}" type="parTrans" cxnId="{D42B71FA-B4C9-4741-B1E9-B6DDD8AC624E}">
      <dgm:prSet/>
      <dgm:spPr/>
      <dgm:t>
        <a:bodyPr/>
        <a:lstStyle/>
        <a:p>
          <a:endParaRPr lang="en-IN"/>
        </a:p>
      </dgm:t>
    </dgm:pt>
    <dgm:pt modelId="{5B10E16E-BCA4-4764-B7D0-3543232AF838}" type="sibTrans" cxnId="{D42B71FA-B4C9-4741-B1E9-B6DDD8AC624E}">
      <dgm:prSet/>
      <dgm:spPr/>
      <dgm:t>
        <a:bodyPr/>
        <a:lstStyle/>
        <a:p>
          <a:endParaRPr lang="en-IN"/>
        </a:p>
      </dgm:t>
    </dgm:pt>
    <dgm:pt modelId="{471C491A-81A3-464D-89CC-99FC054B5408}">
      <dgm:prSet phldrT="[Text]"/>
      <dgm:spPr/>
      <dgm:t>
        <a:bodyPr/>
        <a:lstStyle/>
        <a:p>
          <a:r>
            <a:rPr lang="en-IN" dirty="0"/>
            <a:t>Increased in burn tissue osmotic pressure and </a:t>
          </a:r>
          <a:r>
            <a:rPr lang="en-IN" dirty="0" err="1"/>
            <a:t>microvascular</a:t>
          </a:r>
          <a:r>
            <a:rPr lang="en-IN" dirty="0"/>
            <a:t> permeability</a:t>
          </a:r>
        </a:p>
      </dgm:t>
    </dgm:pt>
    <dgm:pt modelId="{4A31A5A3-3973-4350-91FA-8EE242F0EFC8}" type="parTrans" cxnId="{C2B51191-B689-4267-A044-9232D1139960}">
      <dgm:prSet/>
      <dgm:spPr/>
      <dgm:t>
        <a:bodyPr/>
        <a:lstStyle/>
        <a:p>
          <a:endParaRPr lang="en-IN"/>
        </a:p>
      </dgm:t>
    </dgm:pt>
    <dgm:pt modelId="{C4734F1F-3202-4880-8601-80E714C41AAA}" type="sibTrans" cxnId="{C2B51191-B689-4267-A044-9232D1139960}">
      <dgm:prSet/>
      <dgm:spPr/>
      <dgm:t>
        <a:bodyPr/>
        <a:lstStyle/>
        <a:p>
          <a:endParaRPr lang="en-IN"/>
        </a:p>
      </dgm:t>
    </dgm:pt>
    <dgm:pt modelId="{11AA6558-7B2F-4AFA-9196-B2AC01909D5C}">
      <dgm:prSet phldrT="[Text]"/>
      <dgm:spPr/>
      <dgm:t>
        <a:bodyPr/>
        <a:lstStyle/>
        <a:p>
          <a:r>
            <a:rPr lang="en-IN" dirty="0" err="1"/>
            <a:t>Hypoproteinaemia</a:t>
          </a:r>
          <a:endParaRPr lang="en-IN" dirty="0"/>
        </a:p>
      </dgm:t>
    </dgm:pt>
    <dgm:pt modelId="{ED0FA3AF-4BDF-42AD-B0B7-C2092BFA87C0}" type="parTrans" cxnId="{C4E20C6D-0C7D-4E20-AF35-DCCAB3E1E2D1}">
      <dgm:prSet/>
      <dgm:spPr/>
      <dgm:t>
        <a:bodyPr/>
        <a:lstStyle/>
        <a:p>
          <a:endParaRPr lang="en-IN"/>
        </a:p>
      </dgm:t>
    </dgm:pt>
    <dgm:pt modelId="{7EC3DAEB-9C1E-4A8E-A1F9-B725E5B65C65}" type="sibTrans" cxnId="{C4E20C6D-0C7D-4E20-AF35-DCCAB3E1E2D1}">
      <dgm:prSet/>
      <dgm:spPr/>
      <dgm:t>
        <a:bodyPr/>
        <a:lstStyle/>
        <a:p>
          <a:endParaRPr lang="en-IN"/>
        </a:p>
      </dgm:t>
    </dgm:pt>
    <dgm:pt modelId="{93AD2782-C340-4B42-B32E-DF7637A85647}">
      <dgm:prSet/>
      <dgm:spPr/>
      <dgm:t>
        <a:bodyPr/>
        <a:lstStyle/>
        <a:p>
          <a:r>
            <a:rPr lang="en-IN"/>
            <a:t>Gen. Impairment in cell membrane function </a:t>
          </a:r>
          <a:endParaRPr lang="en-US" dirty="0"/>
        </a:p>
      </dgm:t>
    </dgm:pt>
    <dgm:pt modelId="{F29F217A-5FF1-41F2-ADAD-3908A9CF7BBF}" type="parTrans" cxnId="{738DD838-444C-472C-8FFE-6FA2891BB9EA}">
      <dgm:prSet/>
      <dgm:spPr/>
      <dgm:t>
        <a:bodyPr/>
        <a:lstStyle/>
        <a:p>
          <a:endParaRPr lang="en-IN"/>
        </a:p>
      </dgm:t>
    </dgm:pt>
    <dgm:pt modelId="{50103B09-4C26-43E5-B500-55CC656DE34C}" type="sibTrans" cxnId="{738DD838-444C-472C-8FFE-6FA2891BB9EA}">
      <dgm:prSet/>
      <dgm:spPr/>
      <dgm:t>
        <a:bodyPr/>
        <a:lstStyle/>
        <a:p>
          <a:endParaRPr lang="en-IN"/>
        </a:p>
      </dgm:t>
    </dgm:pt>
    <dgm:pt modelId="{084E5C1D-D540-4084-8A84-7BD219B27DC1}">
      <dgm:prSet/>
      <dgm:spPr/>
      <dgm:t>
        <a:bodyPr/>
        <a:lstStyle/>
        <a:p>
          <a:endParaRPr lang="en-IN"/>
        </a:p>
      </dgm:t>
    </dgm:pt>
    <dgm:pt modelId="{E31C4547-0CCB-408A-9945-845B72A7335E}" type="parTrans" cxnId="{FD8FA7F5-8B10-42C1-90DF-335DFAB8FC48}">
      <dgm:prSet/>
      <dgm:spPr/>
      <dgm:t>
        <a:bodyPr/>
        <a:lstStyle/>
        <a:p>
          <a:endParaRPr lang="en-IN"/>
        </a:p>
      </dgm:t>
    </dgm:pt>
    <dgm:pt modelId="{25D95B9C-7FF8-4C54-9974-21AA278D5A63}" type="sibTrans" cxnId="{FD8FA7F5-8B10-42C1-90DF-335DFAB8FC48}">
      <dgm:prSet/>
      <dgm:spPr/>
      <dgm:t>
        <a:bodyPr/>
        <a:lstStyle/>
        <a:p>
          <a:endParaRPr lang="en-IN"/>
        </a:p>
      </dgm:t>
    </dgm:pt>
    <dgm:pt modelId="{6B993D89-4588-4073-A863-7120EE794DF1}" type="pres">
      <dgm:prSet presAssocID="{181DC7DD-A475-49BF-9747-2BACE3DC6BD9}" presName="cycle" presStyleCnt="0">
        <dgm:presLayoutVars>
          <dgm:chMax val="1"/>
          <dgm:dir/>
          <dgm:animLvl val="ctr"/>
          <dgm:resizeHandles val="exact"/>
        </dgm:presLayoutVars>
      </dgm:prSet>
      <dgm:spPr/>
    </dgm:pt>
    <dgm:pt modelId="{F7F698C5-2890-4526-ABFC-53B4889F0277}" type="pres">
      <dgm:prSet presAssocID="{9F2840A8-542D-4254-9BE5-16058B00FFC1}" presName="centerShape" presStyleLbl="node0" presStyleIdx="0" presStyleCnt="1" custLinFactNeighborX="525" custLinFactNeighborY="-7350"/>
      <dgm:spPr/>
    </dgm:pt>
    <dgm:pt modelId="{0744E244-1132-47BA-9E2E-0CC0D151EE75}" type="pres">
      <dgm:prSet presAssocID="{4A31A5A3-3973-4350-91FA-8EE242F0EFC8}" presName="parTrans" presStyleLbl="bgSibTrans2D1" presStyleIdx="0" presStyleCnt="3"/>
      <dgm:spPr/>
    </dgm:pt>
    <dgm:pt modelId="{A4E22DBB-5FD5-431B-ACB8-3019ECB5A15E}" type="pres">
      <dgm:prSet presAssocID="{471C491A-81A3-464D-89CC-99FC054B5408}" presName="node" presStyleLbl="node1" presStyleIdx="0" presStyleCnt="3">
        <dgm:presLayoutVars>
          <dgm:bulletEnabled val="1"/>
        </dgm:presLayoutVars>
      </dgm:prSet>
      <dgm:spPr/>
    </dgm:pt>
    <dgm:pt modelId="{C4E21897-5CD4-46AF-9B96-90C8BB8334B2}" type="pres">
      <dgm:prSet presAssocID="{F29F217A-5FF1-41F2-ADAD-3908A9CF7BBF}" presName="parTrans" presStyleLbl="bgSibTrans2D1" presStyleIdx="1" presStyleCnt="3" custScaleX="59714"/>
      <dgm:spPr/>
    </dgm:pt>
    <dgm:pt modelId="{AEFDCD1B-6E8A-49B4-B006-B88B8C3C6192}" type="pres">
      <dgm:prSet presAssocID="{93AD2782-C340-4B42-B32E-DF7637A85647}" presName="node" presStyleLbl="node1" presStyleIdx="1" presStyleCnt="3">
        <dgm:presLayoutVars>
          <dgm:bulletEnabled val="1"/>
        </dgm:presLayoutVars>
      </dgm:prSet>
      <dgm:spPr/>
    </dgm:pt>
    <dgm:pt modelId="{2C7E2A48-8405-4CCD-AA7F-F5822B893094}" type="pres">
      <dgm:prSet presAssocID="{ED0FA3AF-4BDF-42AD-B0B7-C2092BFA87C0}" presName="parTrans" presStyleLbl="bgSibTrans2D1" presStyleIdx="2" presStyleCnt="3"/>
      <dgm:spPr/>
    </dgm:pt>
    <dgm:pt modelId="{D5813A99-3F32-4B33-8248-B921D8E2A809}" type="pres">
      <dgm:prSet presAssocID="{11AA6558-7B2F-4AFA-9196-B2AC01909D5C}" presName="node" presStyleLbl="node1" presStyleIdx="2" presStyleCnt="3">
        <dgm:presLayoutVars>
          <dgm:bulletEnabled val="1"/>
        </dgm:presLayoutVars>
      </dgm:prSet>
      <dgm:spPr/>
    </dgm:pt>
  </dgm:ptLst>
  <dgm:cxnLst>
    <dgm:cxn modelId="{738DD838-444C-472C-8FFE-6FA2891BB9EA}" srcId="{9F2840A8-542D-4254-9BE5-16058B00FFC1}" destId="{93AD2782-C340-4B42-B32E-DF7637A85647}" srcOrd="1" destOrd="0" parTransId="{F29F217A-5FF1-41F2-ADAD-3908A9CF7BBF}" sibTransId="{50103B09-4C26-43E5-B500-55CC656DE34C}"/>
    <dgm:cxn modelId="{32A9BA5F-4F9C-410F-89C5-B1826849C1F1}" type="presOf" srcId="{4A31A5A3-3973-4350-91FA-8EE242F0EFC8}" destId="{0744E244-1132-47BA-9E2E-0CC0D151EE75}" srcOrd="0" destOrd="0" presId="urn:microsoft.com/office/officeart/2005/8/layout/radial4"/>
    <dgm:cxn modelId="{8BE20341-B1C5-4265-BFCB-67C4BD9CF94D}" type="presOf" srcId="{93AD2782-C340-4B42-B32E-DF7637A85647}" destId="{AEFDCD1B-6E8A-49B4-B006-B88B8C3C6192}" srcOrd="0" destOrd="0" presId="urn:microsoft.com/office/officeart/2005/8/layout/radial4"/>
    <dgm:cxn modelId="{E50AF241-5DC6-4C7C-BF12-BAFA41962B39}" type="presOf" srcId="{471C491A-81A3-464D-89CC-99FC054B5408}" destId="{A4E22DBB-5FD5-431B-ACB8-3019ECB5A15E}" srcOrd="0" destOrd="0" presId="urn:microsoft.com/office/officeart/2005/8/layout/radial4"/>
    <dgm:cxn modelId="{16AE2E4B-AC4A-4E49-95BB-A5E430A5816A}" type="presOf" srcId="{181DC7DD-A475-49BF-9747-2BACE3DC6BD9}" destId="{6B993D89-4588-4073-A863-7120EE794DF1}" srcOrd="0" destOrd="0" presId="urn:microsoft.com/office/officeart/2005/8/layout/radial4"/>
    <dgm:cxn modelId="{C4E20C6D-0C7D-4E20-AF35-DCCAB3E1E2D1}" srcId="{9F2840A8-542D-4254-9BE5-16058B00FFC1}" destId="{11AA6558-7B2F-4AFA-9196-B2AC01909D5C}" srcOrd="2" destOrd="0" parTransId="{ED0FA3AF-4BDF-42AD-B0B7-C2092BFA87C0}" sibTransId="{7EC3DAEB-9C1E-4A8E-A1F9-B725E5B65C65}"/>
    <dgm:cxn modelId="{B0C45551-F9E3-4F1B-BD85-A21C320BAA22}" type="presOf" srcId="{9F2840A8-542D-4254-9BE5-16058B00FFC1}" destId="{F7F698C5-2890-4526-ABFC-53B4889F0277}" srcOrd="0" destOrd="0" presId="urn:microsoft.com/office/officeart/2005/8/layout/radial4"/>
    <dgm:cxn modelId="{A559E180-936D-4D58-AB93-892320C54F07}" type="presOf" srcId="{ED0FA3AF-4BDF-42AD-B0B7-C2092BFA87C0}" destId="{2C7E2A48-8405-4CCD-AA7F-F5822B893094}" srcOrd="0" destOrd="0" presId="urn:microsoft.com/office/officeart/2005/8/layout/radial4"/>
    <dgm:cxn modelId="{7D1E5283-C3B8-4F6A-83DB-1CD5AA6C42BA}" type="presOf" srcId="{F29F217A-5FF1-41F2-ADAD-3908A9CF7BBF}" destId="{C4E21897-5CD4-46AF-9B96-90C8BB8334B2}" srcOrd="0" destOrd="0" presId="urn:microsoft.com/office/officeart/2005/8/layout/radial4"/>
    <dgm:cxn modelId="{D03F578D-8DF5-495D-A4C1-BE5262821D9C}" type="presOf" srcId="{11AA6558-7B2F-4AFA-9196-B2AC01909D5C}" destId="{D5813A99-3F32-4B33-8248-B921D8E2A809}" srcOrd="0" destOrd="0" presId="urn:microsoft.com/office/officeart/2005/8/layout/radial4"/>
    <dgm:cxn modelId="{C2B51191-B689-4267-A044-9232D1139960}" srcId="{9F2840A8-542D-4254-9BE5-16058B00FFC1}" destId="{471C491A-81A3-464D-89CC-99FC054B5408}" srcOrd="0" destOrd="0" parTransId="{4A31A5A3-3973-4350-91FA-8EE242F0EFC8}" sibTransId="{C4734F1F-3202-4880-8601-80E714C41AAA}"/>
    <dgm:cxn modelId="{FD8FA7F5-8B10-42C1-90DF-335DFAB8FC48}" srcId="{181DC7DD-A475-49BF-9747-2BACE3DC6BD9}" destId="{084E5C1D-D540-4084-8A84-7BD219B27DC1}" srcOrd="1" destOrd="0" parTransId="{E31C4547-0CCB-408A-9945-845B72A7335E}" sibTransId="{25D95B9C-7FF8-4C54-9974-21AA278D5A63}"/>
    <dgm:cxn modelId="{D42B71FA-B4C9-4741-B1E9-B6DDD8AC624E}" srcId="{181DC7DD-A475-49BF-9747-2BACE3DC6BD9}" destId="{9F2840A8-542D-4254-9BE5-16058B00FFC1}" srcOrd="0" destOrd="0" parTransId="{A0B8B037-16CC-4510-9672-344B476F9705}" sibTransId="{5B10E16E-BCA4-4764-B7D0-3543232AF838}"/>
    <dgm:cxn modelId="{019455A2-9324-46EE-8FA6-1F27E63D70FC}" type="presParOf" srcId="{6B993D89-4588-4073-A863-7120EE794DF1}" destId="{F7F698C5-2890-4526-ABFC-53B4889F0277}" srcOrd="0" destOrd="0" presId="urn:microsoft.com/office/officeart/2005/8/layout/radial4"/>
    <dgm:cxn modelId="{B7135E0D-A9C5-46CC-8A59-4634AEA97A78}" type="presParOf" srcId="{6B993D89-4588-4073-A863-7120EE794DF1}" destId="{0744E244-1132-47BA-9E2E-0CC0D151EE75}" srcOrd="1" destOrd="0" presId="urn:microsoft.com/office/officeart/2005/8/layout/radial4"/>
    <dgm:cxn modelId="{F2C558AD-A453-4CE2-AB8E-B9756E04E1C4}" type="presParOf" srcId="{6B993D89-4588-4073-A863-7120EE794DF1}" destId="{A4E22DBB-5FD5-431B-ACB8-3019ECB5A15E}" srcOrd="2" destOrd="0" presId="urn:microsoft.com/office/officeart/2005/8/layout/radial4"/>
    <dgm:cxn modelId="{6FCDC2B8-349D-48F1-AC1F-D89D5FB8189A}" type="presParOf" srcId="{6B993D89-4588-4073-A863-7120EE794DF1}" destId="{C4E21897-5CD4-46AF-9B96-90C8BB8334B2}" srcOrd="3" destOrd="0" presId="urn:microsoft.com/office/officeart/2005/8/layout/radial4"/>
    <dgm:cxn modelId="{CD6F7245-A277-4374-99D8-E9F884650D65}" type="presParOf" srcId="{6B993D89-4588-4073-A863-7120EE794DF1}" destId="{AEFDCD1B-6E8A-49B4-B006-B88B8C3C6192}" srcOrd="4" destOrd="0" presId="urn:microsoft.com/office/officeart/2005/8/layout/radial4"/>
    <dgm:cxn modelId="{7B57CB0B-06CC-4050-8744-908E32CEC621}" type="presParOf" srcId="{6B993D89-4588-4073-A863-7120EE794DF1}" destId="{2C7E2A48-8405-4CCD-AA7F-F5822B893094}" srcOrd="5" destOrd="0" presId="urn:microsoft.com/office/officeart/2005/8/layout/radial4"/>
    <dgm:cxn modelId="{84EC3BE5-332B-4194-9B1A-F7026155D245}" type="presParOf" srcId="{6B993D89-4588-4073-A863-7120EE794DF1}" destId="{D5813A99-3F32-4B33-8248-B921D8E2A809}" srcOrd="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C6C2815-3E18-40C1-B5E1-DED891C3F3F6}" type="doc">
      <dgm:prSet loTypeId="urn:microsoft.com/office/officeart/2005/8/layout/hProcess9" loCatId="process" qsTypeId="urn:microsoft.com/office/officeart/2005/8/quickstyle/simple1" qsCatId="simple" csTypeId="urn:microsoft.com/office/officeart/2005/8/colors/colorful1#5" csCatId="colorful" phldr="1"/>
      <dgm:spPr/>
      <dgm:t>
        <a:bodyPr/>
        <a:lstStyle/>
        <a:p>
          <a:endParaRPr lang="en-IN"/>
        </a:p>
      </dgm:t>
    </dgm:pt>
    <dgm:pt modelId="{D81B0E4B-F5DE-459E-B0F4-BBC5F0957645}">
      <dgm:prSet custT="1"/>
      <dgm:spPr/>
      <dgm:t>
        <a:bodyPr/>
        <a:lstStyle/>
        <a:p>
          <a:pPr rtl="0"/>
          <a:r>
            <a:rPr lang="en-IN" sz="1800" b="0" i="0" dirty="0" err="1"/>
            <a:t>Hypovolaemic</a:t>
          </a:r>
          <a:r>
            <a:rPr lang="en-IN" sz="1800" b="0" i="0" dirty="0"/>
            <a:t>  shock</a:t>
          </a:r>
          <a:endParaRPr lang="en-IN" sz="1800" dirty="0"/>
        </a:p>
      </dgm:t>
    </dgm:pt>
    <dgm:pt modelId="{E7744F38-704C-4814-97BF-0EC1494C9FBA}" type="parTrans" cxnId="{419CA684-6893-4BCB-BCD1-D5CC1DE60E1D}">
      <dgm:prSet/>
      <dgm:spPr/>
      <dgm:t>
        <a:bodyPr/>
        <a:lstStyle/>
        <a:p>
          <a:endParaRPr lang="en-IN"/>
        </a:p>
      </dgm:t>
    </dgm:pt>
    <dgm:pt modelId="{6A9F1C61-B494-4718-8AD6-6C00468E425B}" type="sibTrans" cxnId="{419CA684-6893-4BCB-BCD1-D5CC1DE60E1D}">
      <dgm:prSet/>
      <dgm:spPr/>
      <dgm:t>
        <a:bodyPr/>
        <a:lstStyle/>
        <a:p>
          <a:endParaRPr lang="en-IN"/>
        </a:p>
      </dgm:t>
    </dgm:pt>
    <dgm:pt modelId="{7DE07369-12A2-418E-AFB5-CB2F0361333F}">
      <dgm:prSet custT="1"/>
      <dgm:spPr/>
      <dgm:t>
        <a:bodyPr/>
        <a:lstStyle/>
        <a:p>
          <a:pPr rtl="0"/>
          <a:r>
            <a:rPr lang="en-IN" sz="1600" b="0" i="0" dirty="0"/>
            <a:t>Haemolysis and the formation of </a:t>
          </a:r>
          <a:r>
            <a:rPr lang="en-IN" sz="1600" b="0" i="0" dirty="0" err="1"/>
            <a:t>microthrombi</a:t>
          </a:r>
          <a:r>
            <a:rPr lang="en-IN" sz="1600" b="0" i="0" dirty="0"/>
            <a:t>  , which cause  in decrease in  </a:t>
          </a:r>
          <a:r>
            <a:rPr lang="en-IN" sz="1600" b="0" i="0" dirty="0" err="1"/>
            <a:t>Hb</a:t>
          </a:r>
          <a:r>
            <a:rPr lang="en-IN" sz="1600" b="0" i="0" dirty="0"/>
            <a:t> mass and max. O</a:t>
          </a:r>
          <a:r>
            <a:rPr lang="en-IN" sz="1600" b="0" i="0" baseline="-25000" dirty="0"/>
            <a:t>2</a:t>
          </a:r>
          <a:r>
            <a:rPr lang="en-IN" sz="1600" b="0" i="0" dirty="0"/>
            <a:t> binding  capacity of the blood</a:t>
          </a:r>
          <a:endParaRPr lang="en-IN" sz="1600" dirty="0"/>
        </a:p>
      </dgm:t>
    </dgm:pt>
    <dgm:pt modelId="{125628FB-98E0-4368-8D21-AB3FDC71A44F}" type="parTrans" cxnId="{BDA13A25-16B7-438A-959A-A386158DAE80}">
      <dgm:prSet/>
      <dgm:spPr/>
      <dgm:t>
        <a:bodyPr/>
        <a:lstStyle/>
        <a:p>
          <a:endParaRPr lang="en-IN"/>
        </a:p>
      </dgm:t>
    </dgm:pt>
    <dgm:pt modelId="{283CD92B-73F7-4881-8B2E-8002E18F1060}" type="sibTrans" cxnId="{BDA13A25-16B7-438A-959A-A386158DAE80}">
      <dgm:prSet/>
      <dgm:spPr/>
      <dgm:t>
        <a:bodyPr/>
        <a:lstStyle/>
        <a:p>
          <a:endParaRPr lang="en-IN"/>
        </a:p>
      </dgm:t>
    </dgm:pt>
    <dgm:pt modelId="{029ED306-38BC-4AC6-AD21-614891662AD4}">
      <dgm:prSet custT="1"/>
      <dgm:spPr/>
      <dgm:t>
        <a:bodyPr/>
        <a:lstStyle/>
        <a:p>
          <a:pPr rtl="0"/>
          <a:r>
            <a:rPr lang="en-IN" sz="1800" b="0" i="0"/>
            <a:t>Decease arterial saturation</a:t>
          </a:r>
          <a:endParaRPr lang="en-IN" sz="1800"/>
        </a:p>
      </dgm:t>
    </dgm:pt>
    <dgm:pt modelId="{4DAB28E4-D47D-4377-BC52-58C6AB44DCB2}" type="parTrans" cxnId="{708EF7EC-7023-4BF0-8284-147190124AF7}">
      <dgm:prSet/>
      <dgm:spPr/>
      <dgm:t>
        <a:bodyPr/>
        <a:lstStyle/>
        <a:p>
          <a:endParaRPr lang="en-IN"/>
        </a:p>
      </dgm:t>
    </dgm:pt>
    <dgm:pt modelId="{62946824-489F-40F6-9B57-AEEAA6B4F444}" type="sibTrans" cxnId="{708EF7EC-7023-4BF0-8284-147190124AF7}">
      <dgm:prSet/>
      <dgm:spPr/>
      <dgm:t>
        <a:bodyPr/>
        <a:lstStyle/>
        <a:p>
          <a:endParaRPr lang="en-IN"/>
        </a:p>
      </dgm:t>
    </dgm:pt>
    <dgm:pt modelId="{9B33ED68-4F84-40EB-B421-34354400F9D7}">
      <dgm:prSet custT="1"/>
      <dgm:spPr/>
      <dgm:t>
        <a:bodyPr/>
        <a:lstStyle/>
        <a:p>
          <a:r>
            <a:rPr lang="en-IN" sz="1800" b="0" i="0" dirty="0"/>
            <a:t>Increased haematocrit  </a:t>
          </a:r>
          <a:endParaRPr lang="en-IN" sz="1800" dirty="0"/>
        </a:p>
      </dgm:t>
    </dgm:pt>
    <dgm:pt modelId="{A0753400-0B8B-4364-9176-D9C71DEF5B61}" type="parTrans" cxnId="{F8E0C777-439D-4E51-BA57-20851C29980C}">
      <dgm:prSet/>
      <dgm:spPr/>
      <dgm:t>
        <a:bodyPr/>
        <a:lstStyle/>
        <a:p>
          <a:endParaRPr lang="en-IN"/>
        </a:p>
      </dgm:t>
    </dgm:pt>
    <dgm:pt modelId="{3746974B-F081-4443-B62F-3AF30C4489C6}" type="sibTrans" cxnId="{F8E0C777-439D-4E51-BA57-20851C29980C}">
      <dgm:prSet/>
      <dgm:spPr/>
      <dgm:t>
        <a:bodyPr/>
        <a:lstStyle/>
        <a:p>
          <a:endParaRPr lang="en-IN"/>
        </a:p>
      </dgm:t>
    </dgm:pt>
    <dgm:pt modelId="{BB9F6910-51FE-40E1-875E-7752204AF4DF}">
      <dgm:prSet custT="1"/>
      <dgm:spPr/>
      <dgm:t>
        <a:bodyPr/>
        <a:lstStyle/>
        <a:p>
          <a:r>
            <a:rPr lang="en-IN" sz="1800" b="0" i="0" dirty="0"/>
            <a:t>Loss of fluid        </a:t>
          </a:r>
          <a:endParaRPr lang="en-IN" sz="1800" dirty="0"/>
        </a:p>
      </dgm:t>
    </dgm:pt>
    <dgm:pt modelId="{9BC4A881-A031-4827-9373-4C439E62FE90}" type="parTrans" cxnId="{A44C094E-8A79-457B-A008-F13663D74E64}">
      <dgm:prSet/>
      <dgm:spPr/>
      <dgm:t>
        <a:bodyPr/>
        <a:lstStyle/>
        <a:p>
          <a:endParaRPr lang="en-IN"/>
        </a:p>
      </dgm:t>
    </dgm:pt>
    <dgm:pt modelId="{E4C77C11-6984-4335-A95D-398A77261721}" type="sibTrans" cxnId="{A44C094E-8A79-457B-A008-F13663D74E64}">
      <dgm:prSet/>
      <dgm:spPr/>
      <dgm:t>
        <a:bodyPr/>
        <a:lstStyle/>
        <a:p>
          <a:endParaRPr lang="en-IN"/>
        </a:p>
      </dgm:t>
    </dgm:pt>
    <dgm:pt modelId="{B6F51A0B-7776-44A1-B28B-6EC2147198BB}">
      <dgm:prSet custT="1"/>
      <dgm:spPr/>
      <dgm:t>
        <a:bodyPr/>
        <a:lstStyle/>
        <a:p>
          <a:r>
            <a:rPr lang="en-IN" sz="1800" b="0" i="0" dirty="0"/>
            <a:t>Decreasing CO</a:t>
          </a:r>
          <a:endParaRPr lang="en-IN" sz="1800" dirty="0"/>
        </a:p>
      </dgm:t>
    </dgm:pt>
    <dgm:pt modelId="{190FE525-15FD-435A-999F-AB3E63DB90AB}" type="parTrans" cxnId="{22ADF6F8-D261-46EB-B024-8099ABCF7EBC}">
      <dgm:prSet/>
      <dgm:spPr/>
      <dgm:t>
        <a:bodyPr/>
        <a:lstStyle/>
        <a:p>
          <a:endParaRPr lang="en-IN"/>
        </a:p>
      </dgm:t>
    </dgm:pt>
    <dgm:pt modelId="{F15E3D5A-00FD-46B1-BB8D-610F709DA300}" type="sibTrans" cxnId="{22ADF6F8-D261-46EB-B024-8099ABCF7EBC}">
      <dgm:prSet/>
      <dgm:spPr/>
      <dgm:t>
        <a:bodyPr/>
        <a:lstStyle/>
        <a:p>
          <a:endParaRPr lang="en-IN"/>
        </a:p>
      </dgm:t>
    </dgm:pt>
    <dgm:pt modelId="{6BCF42B0-AFAE-4265-B30B-01203B28F32E}">
      <dgm:prSet custT="1"/>
      <dgm:spPr/>
      <dgm:t>
        <a:bodyPr/>
        <a:lstStyle/>
        <a:p>
          <a:r>
            <a:rPr lang="en-IN" sz="1800" b="0" i="0" dirty="0"/>
            <a:t>Rapid fall  in plasma  vol. </a:t>
          </a:r>
          <a:endParaRPr lang="en-IN" sz="1800" dirty="0"/>
        </a:p>
      </dgm:t>
    </dgm:pt>
    <dgm:pt modelId="{328B3C8A-C6E4-4426-818D-2943EDFA86C0}" type="parTrans" cxnId="{23B9CF59-02E0-46EC-BC66-4EDAC62A75E8}">
      <dgm:prSet/>
      <dgm:spPr/>
      <dgm:t>
        <a:bodyPr/>
        <a:lstStyle/>
        <a:p>
          <a:endParaRPr lang="en-IN"/>
        </a:p>
      </dgm:t>
    </dgm:pt>
    <dgm:pt modelId="{25C911DB-D47C-4D26-95FD-FA608807A298}" type="sibTrans" cxnId="{23B9CF59-02E0-46EC-BC66-4EDAC62A75E8}">
      <dgm:prSet/>
      <dgm:spPr/>
      <dgm:t>
        <a:bodyPr/>
        <a:lstStyle/>
        <a:p>
          <a:endParaRPr lang="en-IN"/>
        </a:p>
      </dgm:t>
    </dgm:pt>
    <dgm:pt modelId="{0E20F51D-93E5-4C96-B1FD-79243B3AC17A}" type="pres">
      <dgm:prSet presAssocID="{2C6C2815-3E18-40C1-B5E1-DED891C3F3F6}" presName="CompostProcess" presStyleCnt="0">
        <dgm:presLayoutVars>
          <dgm:dir/>
          <dgm:resizeHandles val="exact"/>
        </dgm:presLayoutVars>
      </dgm:prSet>
      <dgm:spPr/>
    </dgm:pt>
    <dgm:pt modelId="{87143D22-F18D-48BA-A974-924F071D4399}" type="pres">
      <dgm:prSet presAssocID="{2C6C2815-3E18-40C1-B5E1-DED891C3F3F6}" presName="arrow" presStyleLbl="bgShp" presStyleIdx="0" presStyleCnt="1"/>
      <dgm:spPr/>
    </dgm:pt>
    <dgm:pt modelId="{2D36C06A-F988-4466-8572-6D33BEA7A2D0}" type="pres">
      <dgm:prSet presAssocID="{2C6C2815-3E18-40C1-B5E1-DED891C3F3F6}" presName="linearProcess" presStyleCnt="0"/>
      <dgm:spPr/>
    </dgm:pt>
    <dgm:pt modelId="{59424490-0AB7-4DEA-9E89-474BAD320879}" type="pres">
      <dgm:prSet presAssocID="{BB9F6910-51FE-40E1-875E-7752204AF4DF}" presName="textNode" presStyleLbl="node1" presStyleIdx="0" presStyleCnt="7" custScaleX="82568" custLinFactNeighborX="57790" custLinFactNeighborY="-1558">
        <dgm:presLayoutVars>
          <dgm:bulletEnabled val="1"/>
        </dgm:presLayoutVars>
      </dgm:prSet>
      <dgm:spPr/>
    </dgm:pt>
    <dgm:pt modelId="{C209A666-37EF-40AA-8892-72A1B38E91EC}" type="pres">
      <dgm:prSet presAssocID="{E4C77C11-6984-4335-A95D-398A77261721}" presName="sibTrans" presStyleCnt="0"/>
      <dgm:spPr/>
    </dgm:pt>
    <dgm:pt modelId="{E8589EA1-78E6-4CEC-8841-052C2D3BA75C}" type="pres">
      <dgm:prSet presAssocID="{9B33ED68-4F84-40EB-B421-34354400F9D7}" presName="textNode" presStyleLbl="node1" presStyleIdx="1" presStyleCnt="7" custScaleX="113290" custLinFactNeighborX="57790" custLinFactNeighborY="-1558">
        <dgm:presLayoutVars>
          <dgm:bulletEnabled val="1"/>
        </dgm:presLayoutVars>
      </dgm:prSet>
      <dgm:spPr/>
    </dgm:pt>
    <dgm:pt modelId="{012420D1-325B-46D3-B225-61E9D07E85C0}" type="pres">
      <dgm:prSet presAssocID="{3746974B-F081-4443-B62F-3AF30C4489C6}" presName="sibTrans" presStyleCnt="0"/>
      <dgm:spPr/>
    </dgm:pt>
    <dgm:pt modelId="{C4474057-C95E-43A9-94E5-9002584E890E}" type="pres">
      <dgm:prSet presAssocID="{6BCF42B0-AFAE-4265-B30B-01203B28F32E}" presName="textNode" presStyleLbl="node1" presStyleIdx="2" presStyleCnt="7">
        <dgm:presLayoutVars>
          <dgm:bulletEnabled val="1"/>
        </dgm:presLayoutVars>
      </dgm:prSet>
      <dgm:spPr/>
    </dgm:pt>
    <dgm:pt modelId="{933FD534-A311-4870-A0F8-4D77D3E996B0}" type="pres">
      <dgm:prSet presAssocID="{25C911DB-D47C-4D26-95FD-FA608807A298}" presName="sibTrans" presStyleCnt="0"/>
      <dgm:spPr/>
    </dgm:pt>
    <dgm:pt modelId="{C9230EFC-29AF-467E-8439-AB68137CBEB0}" type="pres">
      <dgm:prSet presAssocID="{B6F51A0B-7776-44A1-B28B-6EC2147198BB}" presName="textNode" presStyleLbl="node1" presStyleIdx="3" presStyleCnt="7">
        <dgm:presLayoutVars>
          <dgm:bulletEnabled val="1"/>
        </dgm:presLayoutVars>
      </dgm:prSet>
      <dgm:spPr/>
    </dgm:pt>
    <dgm:pt modelId="{95D4DD35-BA65-4709-87DB-4F6C8F62E4ED}" type="pres">
      <dgm:prSet presAssocID="{F15E3D5A-00FD-46B1-BB8D-610F709DA300}" presName="sibTrans" presStyleCnt="0"/>
      <dgm:spPr/>
    </dgm:pt>
    <dgm:pt modelId="{BF0FAFA2-9246-4B1F-91AE-0EED59247EB7}" type="pres">
      <dgm:prSet presAssocID="{D81B0E4B-F5DE-459E-B0F4-BBC5F0957645}" presName="textNode" presStyleLbl="node1" presStyleIdx="4" presStyleCnt="7" custScaleX="142120">
        <dgm:presLayoutVars>
          <dgm:bulletEnabled val="1"/>
        </dgm:presLayoutVars>
      </dgm:prSet>
      <dgm:spPr/>
    </dgm:pt>
    <dgm:pt modelId="{00C54611-D466-474E-8FCB-FEC9780D5308}" type="pres">
      <dgm:prSet presAssocID="{6A9F1C61-B494-4718-8AD6-6C00468E425B}" presName="sibTrans" presStyleCnt="0"/>
      <dgm:spPr/>
    </dgm:pt>
    <dgm:pt modelId="{B0259A9E-6910-42F3-B79C-3742087DE1A9}" type="pres">
      <dgm:prSet presAssocID="{7DE07369-12A2-418E-AFB5-CB2F0361333F}" presName="textNode" presStyleLbl="node1" presStyleIdx="5" presStyleCnt="7" custScaleX="145685" custScaleY="136696">
        <dgm:presLayoutVars>
          <dgm:bulletEnabled val="1"/>
        </dgm:presLayoutVars>
      </dgm:prSet>
      <dgm:spPr/>
    </dgm:pt>
    <dgm:pt modelId="{73D8B82D-1E3F-4D2D-94CC-0019D1D27CF7}" type="pres">
      <dgm:prSet presAssocID="{283CD92B-73F7-4881-8B2E-8002E18F1060}" presName="sibTrans" presStyleCnt="0"/>
      <dgm:spPr/>
    </dgm:pt>
    <dgm:pt modelId="{830B192E-60B6-455C-B9E5-8F4EDE0A961F}" type="pres">
      <dgm:prSet presAssocID="{029ED306-38BC-4AC6-AD21-614891662AD4}" presName="textNode" presStyleLbl="node1" presStyleIdx="6" presStyleCnt="7">
        <dgm:presLayoutVars>
          <dgm:bulletEnabled val="1"/>
        </dgm:presLayoutVars>
      </dgm:prSet>
      <dgm:spPr/>
    </dgm:pt>
  </dgm:ptLst>
  <dgm:cxnLst>
    <dgm:cxn modelId="{BDA13A25-16B7-438A-959A-A386158DAE80}" srcId="{2C6C2815-3E18-40C1-B5E1-DED891C3F3F6}" destId="{7DE07369-12A2-418E-AFB5-CB2F0361333F}" srcOrd="5" destOrd="0" parTransId="{125628FB-98E0-4368-8D21-AB3FDC71A44F}" sibTransId="{283CD92B-73F7-4881-8B2E-8002E18F1060}"/>
    <dgm:cxn modelId="{C6EF1832-DC12-434A-9773-BB67D37E9328}" type="presOf" srcId="{9B33ED68-4F84-40EB-B421-34354400F9D7}" destId="{E8589EA1-78E6-4CEC-8841-052C2D3BA75C}" srcOrd="0" destOrd="0" presId="urn:microsoft.com/office/officeart/2005/8/layout/hProcess9"/>
    <dgm:cxn modelId="{6E81895B-FB7B-4D86-8024-EE3615C12179}" type="presOf" srcId="{BB9F6910-51FE-40E1-875E-7752204AF4DF}" destId="{59424490-0AB7-4DEA-9E89-474BAD320879}" srcOrd="0" destOrd="0" presId="urn:microsoft.com/office/officeart/2005/8/layout/hProcess9"/>
    <dgm:cxn modelId="{44D8F868-5267-4450-AAE5-7DD647E37042}" type="presOf" srcId="{6BCF42B0-AFAE-4265-B30B-01203B28F32E}" destId="{C4474057-C95E-43A9-94E5-9002584E890E}" srcOrd="0" destOrd="0" presId="urn:microsoft.com/office/officeart/2005/8/layout/hProcess9"/>
    <dgm:cxn modelId="{A44C094E-8A79-457B-A008-F13663D74E64}" srcId="{2C6C2815-3E18-40C1-B5E1-DED891C3F3F6}" destId="{BB9F6910-51FE-40E1-875E-7752204AF4DF}" srcOrd="0" destOrd="0" parTransId="{9BC4A881-A031-4827-9373-4C439E62FE90}" sibTransId="{E4C77C11-6984-4335-A95D-398A77261721}"/>
    <dgm:cxn modelId="{6889076F-AF61-4A53-9094-5EFC5307BB83}" type="presOf" srcId="{2C6C2815-3E18-40C1-B5E1-DED891C3F3F6}" destId="{0E20F51D-93E5-4C96-B1FD-79243B3AC17A}" srcOrd="0" destOrd="0" presId="urn:microsoft.com/office/officeart/2005/8/layout/hProcess9"/>
    <dgm:cxn modelId="{2C34CC76-B49B-4041-9639-37E5B01ABA28}" type="presOf" srcId="{B6F51A0B-7776-44A1-B28B-6EC2147198BB}" destId="{C9230EFC-29AF-467E-8439-AB68137CBEB0}" srcOrd="0" destOrd="0" presId="urn:microsoft.com/office/officeart/2005/8/layout/hProcess9"/>
    <dgm:cxn modelId="{F8E0C777-439D-4E51-BA57-20851C29980C}" srcId="{2C6C2815-3E18-40C1-B5E1-DED891C3F3F6}" destId="{9B33ED68-4F84-40EB-B421-34354400F9D7}" srcOrd="1" destOrd="0" parTransId="{A0753400-0B8B-4364-9176-D9C71DEF5B61}" sibTransId="{3746974B-F081-4443-B62F-3AF30C4489C6}"/>
    <dgm:cxn modelId="{EFD77358-8731-4BF4-BD40-6C2E0C248366}" type="presOf" srcId="{D81B0E4B-F5DE-459E-B0F4-BBC5F0957645}" destId="{BF0FAFA2-9246-4B1F-91AE-0EED59247EB7}" srcOrd="0" destOrd="0" presId="urn:microsoft.com/office/officeart/2005/8/layout/hProcess9"/>
    <dgm:cxn modelId="{23B9CF59-02E0-46EC-BC66-4EDAC62A75E8}" srcId="{2C6C2815-3E18-40C1-B5E1-DED891C3F3F6}" destId="{6BCF42B0-AFAE-4265-B30B-01203B28F32E}" srcOrd="2" destOrd="0" parTransId="{328B3C8A-C6E4-4426-818D-2943EDFA86C0}" sibTransId="{25C911DB-D47C-4D26-95FD-FA608807A298}"/>
    <dgm:cxn modelId="{B0CF297E-1E21-440B-A1CB-63C8FFBD88CA}" type="presOf" srcId="{029ED306-38BC-4AC6-AD21-614891662AD4}" destId="{830B192E-60B6-455C-B9E5-8F4EDE0A961F}" srcOrd="0" destOrd="0" presId="urn:microsoft.com/office/officeart/2005/8/layout/hProcess9"/>
    <dgm:cxn modelId="{419CA684-6893-4BCB-BCD1-D5CC1DE60E1D}" srcId="{2C6C2815-3E18-40C1-B5E1-DED891C3F3F6}" destId="{D81B0E4B-F5DE-459E-B0F4-BBC5F0957645}" srcOrd="4" destOrd="0" parTransId="{E7744F38-704C-4814-97BF-0EC1494C9FBA}" sibTransId="{6A9F1C61-B494-4718-8AD6-6C00468E425B}"/>
    <dgm:cxn modelId="{8CF9F7D0-A3B6-46AB-B445-04FD578A3A70}" type="presOf" srcId="{7DE07369-12A2-418E-AFB5-CB2F0361333F}" destId="{B0259A9E-6910-42F3-B79C-3742087DE1A9}" srcOrd="0" destOrd="0" presId="urn:microsoft.com/office/officeart/2005/8/layout/hProcess9"/>
    <dgm:cxn modelId="{708EF7EC-7023-4BF0-8284-147190124AF7}" srcId="{2C6C2815-3E18-40C1-B5E1-DED891C3F3F6}" destId="{029ED306-38BC-4AC6-AD21-614891662AD4}" srcOrd="6" destOrd="0" parTransId="{4DAB28E4-D47D-4377-BC52-58C6AB44DCB2}" sibTransId="{62946824-489F-40F6-9B57-AEEAA6B4F444}"/>
    <dgm:cxn modelId="{22ADF6F8-D261-46EB-B024-8099ABCF7EBC}" srcId="{2C6C2815-3E18-40C1-B5E1-DED891C3F3F6}" destId="{B6F51A0B-7776-44A1-B28B-6EC2147198BB}" srcOrd="3" destOrd="0" parTransId="{190FE525-15FD-435A-999F-AB3E63DB90AB}" sibTransId="{F15E3D5A-00FD-46B1-BB8D-610F709DA300}"/>
    <dgm:cxn modelId="{582D3BF7-6815-4815-ABCF-D1676B40C0B3}" type="presParOf" srcId="{0E20F51D-93E5-4C96-B1FD-79243B3AC17A}" destId="{87143D22-F18D-48BA-A974-924F071D4399}" srcOrd="0" destOrd="0" presId="urn:microsoft.com/office/officeart/2005/8/layout/hProcess9"/>
    <dgm:cxn modelId="{A60CAE50-79CB-4248-B173-1CE79D9B9BCE}" type="presParOf" srcId="{0E20F51D-93E5-4C96-B1FD-79243B3AC17A}" destId="{2D36C06A-F988-4466-8572-6D33BEA7A2D0}" srcOrd="1" destOrd="0" presId="urn:microsoft.com/office/officeart/2005/8/layout/hProcess9"/>
    <dgm:cxn modelId="{2BFC4DB7-7E4A-4168-803D-B445699CC9CA}" type="presParOf" srcId="{2D36C06A-F988-4466-8572-6D33BEA7A2D0}" destId="{59424490-0AB7-4DEA-9E89-474BAD320879}" srcOrd="0" destOrd="0" presId="urn:microsoft.com/office/officeart/2005/8/layout/hProcess9"/>
    <dgm:cxn modelId="{84183169-7433-4CE6-83DC-C94AEE36B43D}" type="presParOf" srcId="{2D36C06A-F988-4466-8572-6D33BEA7A2D0}" destId="{C209A666-37EF-40AA-8892-72A1B38E91EC}" srcOrd="1" destOrd="0" presId="urn:microsoft.com/office/officeart/2005/8/layout/hProcess9"/>
    <dgm:cxn modelId="{794E31E0-2F2D-4AFD-844B-87BE3820D85C}" type="presParOf" srcId="{2D36C06A-F988-4466-8572-6D33BEA7A2D0}" destId="{E8589EA1-78E6-4CEC-8841-052C2D3BA75C}" srcOrd="2" destOrd="0" presId="urn:microsoft.com/office/officeart/2005/8/layout/hProcess9"/>
    <dgm:cxn modelId="{10E1A800-9E1C-48B1-8C72-FCEB9E18D35C}" type="presParOf" srcId="{2D36C06A-F988-4466-8572-6D33BEA7A2D0}" destId="{012420D1-325B-46D3-B225-61E9D07E85C0}" srcOrd="3" destOrd="0" presId="urn:microsoft.com/office/officeart/2005/8/layout/hProcess9"/>
    <dgm:cxn modelId="{DB76A36F-1D7A-4C0F-8D14-793E2E9581B4}" type="presParOf" srcId="{2D36C06A-F988-4466-8572-6D33BEA7A2D0}" destId="{C4474057-C95E-43A9-94E5-9002584E890E}" srcOrd="4" destOrd="0" presId="urn:microsoft.com/office/officeart/2005/8/layout/hProcess9"/>
    <dgm:cxn modelId="{85442BE1-EAE2-4CE3-A75E-43A8A57B0244}" type="presParOf" srcId="{2D36C06A-F988-4466-8572-6D33BEA7A2D0}" destId="{933FD534-A311-4870-A0F8-4D77D3E996B0}" srcOrd="5" destOrd="0" presId="urn:microsoft.com/office/officeart/2005/8/layout/hProcess9"/>
    <dgm:cxn modelId="{00FC760E-39C9-438E-9E57-5B470227A485}" type="presParOf" srcId="{2D36C06A-F988-4466-8572-6D33BEA7A2D0}" destId="{C9230EFC-29AF-467E-8439-AB68137CBEB0}" srcOrd="6" destOrd="0" presId="urn:microsoft.com/office/officeart/2005/8/layout/hProcess9"/>
    <dgm:cxn modelId="{DE135005-7D91-4C24-9F90-956AAF1C5BCA}" type="presParOf" srcId="{2D36C06A-F988-4466-8572-6D33BEA7A2D0}" destId="{95D4DD35-BA65-4709-87DB-4F6C8F62E4ED}" srcOrd="7" destOrd="0" presId="urn:microsoft.com/office/officeart/2005/8/layout/hProcess9"/>
    <dgm:cxn modelId="{71DF525C-B2ED-4365-8874-664760804F7A}" type="presParOf" srcId="{2D36C06A-F988-4466-8572-6D33BEA7A2D0}" destId="{BF0FAFA2-9246-4B1F-91AE-0EED59247EB7}" srcOrd="8" destOrd="0" presId="urn:microsoft.com/office/officeart/2005/8/layout/hProcess9"/>
    <dgm:cxn modelId="{1458C560-EBBA-4D94-8A85-D8E0CCA1547B}" type="presParOf" srcId="{2D36C06A-F988-4466-8572-6D33BEA7A2D0}" destId="{00C54611-D466-474E-8FCB-FEC9780D5308}" srcOrd="9" destOrd="0" presId="urn:microsoft.com/office/officeart/2005/8/layout/hProcess9"/>
    <dgm:cxn modelId="{21288BDE-04ED-48EC-90C4-5AF6E463FDD5}" type="presParOf" srcId="{2D36C06A-F988-4466-8572-6D33BEA7A2D0}" destId="{B0259A9E-6910-42F3-B79C-3742087DE1A9}" srcOrd="10" destOrd="0" presId="urn:microsoft.com/office/officeart/2005/8/layout/hProcess9"/>
    <dgm:cxn modelId="{CFA2D467-1E38-491D-A770-C5DEF8C3E001}" type="presParOf" srcId="{2D36C06A-F988-4466-8572-6D33BEA7A2D0}" destId="{73D8B82D-1E3F-4D2D-94CC-0019D1D27CF7}" srcOrd="11" destOrd="0" presId="urn:microsoft.com/office/officeart/2005/8/layout/hProcess9"/>
    <dgm:cxn modelId="{3AA4C0B5-6A6A-4BFB-8452-9F703E3CA999}" type="presParOf" srcId="{2D36C06A-F988-4466-8572-6D33BEA7A2D0}" destId="{830B192E-60B6-455C-B9E5-8F4EDE0A961F}" srcOrd="12"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1EB102E-5334-48DF-98EE-5FDB35BF30EF}" type="doc">
      <dgm:prSet loTypeId="urn:microsoft.com/office/officeart/2009/layout/CircleArrowProcess" loCatId="process" qsTypeId="urn:microsoft.com/office/officeart/2005/8/quickstyle/simple1" qsCatId="simple" csTypeId="urn:microsoft.com/office/officeart/2005/8/colors/colorful1#6" csCatId="colorful" phldr="1"/>
      <dgm:spPr/>
      <dgm:t>
        <a:bodyPr/>
        <a:lstStyle/>
        <a:p>
          <a:endParaRPr lang="en-IN"/>
        </a:p>
      </dgm:t>
    </dgm:pt>
    <dgm:pt modelId="{BCCF6881-710C-462F-829B-083DE0C384C2}">
      <dgm:prSet phldrT="[Text]" custT="1"/>
      <dgm:spPr/>
      <dgm:t>
        <a:bodyPr/>
        <a:lstStyle/>
        <a:p>
          <a:r>
            <a:rPr lang="en-IN" sz="2000" dirty="0"/>
            <a:t>Vasoconstriction </a:t>
          </a:r>
        </a:p>
      </dgm:t>
    </dgm:pt>
    <dgm:pt modelId="{90CCA607-A830-46A7-B7B9-F80C67AFD680}" type="parTrans" cxnId="{4A08269C-9AAB-4DCD-9F4B-91042E034318}">
      <dgm:prSet/>
      <dgm:spPr/>
      <dgm:t>
        <a:bodyPr/>
        <a:lstStyle/>
        <a:p>
          <a:endParaRPr lang="en-IN"/>
        </a:p>
      </dgm:t>
    </dgm:pt>
    <dgm:pt modelId="{2CCE8B85-75C8-417D-B123-51A3F6D6969C}" type="sibTrans" cxnId="{4A08269C-9AAB-4DCD-9F4B-91042E034318}">
      <dgm:prSet/>
      <dgm:spPr/>
      <dgm:t>
        <a:bodyPr/>
        <a:lstStyle/>
        <a:p>
          <a:endParaRPr lang="en-IN"/>
        </a:p>
      </dgm:t>
    </dgm:pt>
    <dgm:pt modelId="{F4B81263-8081-4874-BA09-7E542EC1707B}">
      <dgm:prSet phldrT="[Text]" custT="1"/>
      <dgm:spPr/>
      <dgm:t>
        <a:bodyPr/>
        <a:lstStyle/>
        <a:p>
          <a:r>
            <a:rPr lang="en-IN" sz="2000" dirty="0"/>
            <a:t>Reduced blood flow </a:t>
          </a:r>
        </a:p>
      </dgm:t>
    </dgm:pt>
    <dgm:pt modelId="{1BC5EB29-2F44-4CE8-9A24-73107462D5B6}" type="parTrans" cxnId="{BB4FA737-0038-4991-9A9F-49A569BB533F}">
      <dgm:prSet/>
      <dgm:spPr/>
      <dgm:t>
        <a:bodyPr/>
        <a:lstStyle/>
        <a:p>
          <a:endParaRPr lang="en-IN"/>
        </a:p>
      </dgm:t>
    </dgm:pt>
    <dgm:pt modelId="{22ADBF94-3032-4ED7-80E9-4D6DE02A60AC}" type="sibTrans" cxnId="{BB4FA737-0038-4991-9A9F-49A569BB533F}">
      <dgm:prSet/>
      <dgm:spPr/>
      <dgm:t>
        <a:bodyPr/>
        <a:lstStyle/>
        <a:p>
          <a:endParaRPr lang="en-IN"/>
        </a:p>
      </dgm:t>
    </dgm:pt>
    <dgm:pt modelId="{382C3F37-78EA-480D-9527-D4F49760B526}">
      <dgm:prSet phldrT="[Text]" custT="1"/>
      <dgm:spPr/>
      <dgm:t>
        <a:bodyPr/>
        <a:lstStyle/>
        <a:p>
          <a:r>
            <a:rPr lang="en-IN" sz="2000" dirty="0"/>
            <a:t>Acute renal failure </a:t>
          </a:r>
        </a:p>
      </dgm:t>
    </dgm:pt>
    <dgm:pt modelId="{2D640D1F-2261-4FB8-8075-B649B83B111E}" type="parTrans" cxnId="{B7761A45-B491-44F0-8CC5-2C26351FFFF7}">
      <dgm:prSet/>
      <dgm:spPr/>
      <dgm:t>
        <a:bodyPr/>
        <a:lstStyle/>
        <a:p>
          <a:endParaRPr lang="en-IN"/>
        </a:p>
      </dgm:t>
    </dgm:pt>
    <dgm:pt modelId="{22976500-CD51-4AFC-9C92-3BEFD26F1CF2}" type="sibTrans" cxnId="{B7761A45-B491-44F0-8CC5-2C26351FFFF7}">
      <dgm:prSet/>
      <dgm:spPr/>
      <dgm:t>
        <a:bodyPr/>
        <a:lstStyle/>
        <a:p>
          <a:endParaRPr lang="en-IN"/>
        </a:p>
      </dgm:t>
    </dgm:pt>
    <dgm:pt modelId="{E31B263A-2940-4A0D-A24F-4D6510D9440F}" type="pres">
      <dgm:prSet presAssocID="{61EB102E-5334-48DF-98EE-5FDB35BF30EF}" presName="Name0" presStyleCnt="0">
        <dgm:presLayoutVars>
          <dgm:chMax val="7"/>
          <dgm:chPref val="7"/>
          <dgm:dir/>
          <dgm:animLvl val="lvl"/>
        </dgm:presLayoutVars>
      </dgm:prSet>
      <dgm:spPr/>
    </dgm:pt>
    <dgm:pt modelId="{DA9E631A-DFE7-4EB4-AFD0-9E801534D71F}" type="pres">
      <dgm:prSet presAssocID="{BCCF6881-710C-462F-829B-083DE0C384C2}" presName="Accent1" presStyleCnt="0"/>
      <dgm:spPr/>
    </dgm:pt>
    <dgm:pt modelId="{158D94B4-0E30-4EB3-9841-E1A8ED326986}" type="pres">
      <dgm:prSet presAssocID="{BCCF6881-710C-462F-829B-083DE0C384C2}" presName="Accent" presStyleLbl="node1" presStyleIdx="0" presStyleCnt="3"/>
      <dgm:spPr/>
    </dgm:pt>
    <dgm:pt modelId="{6A95002E-08B5-44CA-86C8-42ECA3216796}" type="pres">
      <dgm:prSet presAssocID="{BCCF6881-710C-462F-829B-083DE0C384C2}" presName="Parent1" presStyleLbl="revTx" presStyleIdx="0" presStyleCnt="3">
        <dgm:presLayoutVars>
          <dgm:chMax val="1"/>
          <dgm:chPref val="1"/>
          <dgm:bulletEnabled val="1"/>
        </dgm:presLayoutVars>
      </dgm:prSet>
      <dgm:spPr/>
    </dgm:pt>
    <dgm:pt modelId="{7E14245C-80C7-409A-97E9-DE6D41BD6F9D}" type="pres">
      <dgm:prSet presAssocID="{F4B81263-8081-4874-BA09-7E542EC1707B}" presName="Accent2" presStyleCnt="0"/>
      <dgm:spPr/>
    </dgm:pt>
    <dgm:pt modelId="{E2667FC3-6A7E-41D8-94A6-E94E6A157423}" type="pres">
      <dgm:prSet presAssocID="{F4B81263-8081-4874-BA09-7E542EC1707B}" presName="Accent" presStyleLbl="node1" presStyleIdx="1" presStyleCnt="3"/>
      <dgm:spPr/>
    </dgm:pt>
    <dgm:pt modelId="{5DF9CB05-6F68-4F62-A9E1-C7E4DB3C9B71}" type="pres">
      <dgm:prSet presAssocID="{F4B81263-8081-4874-BA09-7E542EC1707B}" presName="Parent2" presStyleLbl="revTx" presStyleIdx="1" presStyleCnt="3">
        <dgm:presLayoutVars>
          <dgm:chMax val="1"/>
          <dgm:chPref val="1"/>
          <dgm:bulletEnabled val="1"/>
        </dgm:presLayoutVars>
      </dgm:prSet>
      <dgm:spPr/>
    </dgm:pt>
    <dgm:pt modelId="{89EF5FD1-8BE4-456E-828F-E472F44B0319}" type="pres">
      <dgm:prSet presAssocID="{382C3F37-78EA-480D-9527-D4F49760B526}" presName="Accent3" presStyleCnt="0"/>
      <dgm:spPr/>
    </dgm:pt>
    <dgm:pt modelId="{4BC04C66-F0C7-492F-8F3C-A93B2090758D}" type="pres">
      <dgm:prSet presAssocID="{382C3F37-78EA-480D-9527-D4F49760B526}" presName="Accent" presStyleLbl="node1" presStyleIdx="2" presStyleCnt="3"/>
      <dgm:spPr/>
    </dgm:pt>
    <dgm:pt modelId="{75064648-C1A0-4D57-8161-460A0DDC54F5}" type="pres">
      <dgm:prSet presAssocID="{382C3F37-78EA-480D-9527-D4F49760B526}" presName="Parent3" presStyleLbl="revTx" presStyleIdx="2" presStyleCnt="3">
        <dgm:presLayoutVars>
          <dgm:chMax val="1"/>
          <dgm:chPref val="1"/>
          <dgm:bulletEnabled val="1"/>
        </dgm:presLayoutVars>
      </dgm:prSet>
      <dgm:spPr/>
    </dgm:pt>
  </dgm:ptLst>
  <dgm:cxnLst>
    <dgm:cxn modelId="{E5B21F07-14D6-43BE-BDF3-A1D4FC99DA81}" type="presOf" srcId="{382C3F37-78EA-480D-9527-D4F49760B526}" destId="{75064648-C1A0-4D57-8161-460A0DDC54F5}" srcOrd="0" destOrd="0" presId="urn:microsoft.com/office/officeart/2009/layout/CircleArrowProcess"/>
    <dgm:cxn modelId="{BB4FA737-0038-4991-9A9F-49A569BB533F}" srcId="{61EB102E-5334-48DF-98EE-5FDB35BF30EF}" destId="{F4B81263-8081-4874-BA09-7E542EC1707B}" srcOrd="1" destOrd="0" parTransId="{1BC5EB29-2F44-4CE8-9A24-73107462D5B6}" sibTransId="{22ADBF94-3032-4ED7-80E9-4D6DE02A60AC}"/>
    <dgm:cxn modelId="{B7761A45-B491-44F0-8CC5-2C26351FFFF7}" srcId="{61EB102E-5334-48DF-98EE-5FDB35BF30EF}" destId="{382C3F37-78EA-480D-9527-D4F49760B526}" srcOrd="2" destOrd="0" parTransId="{2D640D1F-2261-4FB8-8075-B649B83B111E}" sibTransId="{22976500-CD51-4AFC-9C92-3BEFD26F1CF2}"/>
    <dgm:cxn modelId="{44968255-C24B-4D0C-B44E-B19E2B807C99}" type="presOf" srcId="{F4B81263-8081-4874-BA09-7E542EC1707B}" destId="{5DF9CB05-6F68-4F62-A9E1-C7E4DB3C9B71}" srcOrd="0" destOrd="0" presId="urn:microsoft.com/office/officeart/2009/layout/CircleArrowProcess"/>
    <dgm:cxn modelId="{C2947280-4EAE-42CA-B1E2-6C98F2610A35}" type="presOf" srcId="{BCCF6881-710C-462F-829B-083DE0C384C2}" destId="{6A95002E-08B5-44CA-86C8-42ECA3216796}" srcOrd="0" destOrd="0" presId="urn:microsoft.com/office/officeart/2009/layout/CircleArrowProcess"/>
    <dgm:cxn modelId="{4A08269C-9AAB-4DCD-9F4B-91042E034318}" srcId="{61EB102E-5334-48DF-98EE-5FDB35BF30EF}" destId="{BCCF6881-710C-462F-829B-083DE0C384C2}" srcOrd="0" destOrd="0" parTransId="{90CCA607-A830-46A7-B7B9-F80C67AFD680}" sibTransId="{2CCE8B85-75C8-417D-B123-51A3F6D6969C}"/>
    <dgm:cxn modelId="{B22DF6C6-0DF8-4675-8433-BA670903280F}" type="presOf" srcId="{61EB102E-5334-48DF-98EE-5FDB35BF30EF}" destId="{E31B263A-2940-4A0D-A24F-4D6510D9440F}" srcOrd="0" destOrd="0" presId="urn:microsoft.com/office/officeart/2009/layout/CircleArrowProcess"/>
    <dgm:cxn modelId="{0B968140-5632-4463-BE8E-90392EA82130}" type="presParOf" srcId="{E31B263A-2940-4A0D-A24F-4D6510D9440F}" destId="{DA9E631A-DFE7-4EB4-AFD0-9E801534D71F}" srcOrd="0" destOrd="0" presId="urn:microsoft.com/office/officeart/2009/layout/CircleArrowProcess"/>
    <dgm:cxn modelId="{681FE687-4A34-4043-8FAB-68A5DD79DADC}" type="presParOf" srcId="{DA9E631A-DFE7-4EB4-AFD0-9E801534D71F}" destId="{158D94B4-0E30-4EB3-9841-E1A8ED326986}" srcOrd="0" destOrd="0" presId="urn:microsoft.com/office/officeart/2009/layout/CircleArrowProcess"/>
    <dgm:cxn modelId="{B507A9E0-2418-4720-A442-76F15A3F8B11}" type="presParOf" srcId="{E31B263A-2940-4A0D-A24F-4D6510D9440F}" destId="{6A95002E-08B5-44CA-86C8-42ECA3216796}" srcOrd="1" destOrd="0" presId="urn:microsoft.com/office/officeart/2009/layout/CircleArrowProcess"/>
    <dgm:cxn modelId="{F87FAEBD-B3C9-4B06-8303-711884898225}" type="presParOf" srcId="{E31B263A-2940-4A0D-A24F-4D6510D9440F}" destId="{7E14245C-80C7-409A-97E9-DE6D41BD6F9D}" srcOrd="2" destOrd="0" presId="urn:microsoft.com/office/officeart/2009/layout/CircleArrowProcess"/>
    <dgm:cxn modelId="{BA404E59-8BC1-4191-ABAD-8F1EC103C27B}" type="presParOf" srcId="{7E14245C-80C7-409A-97E9-DE6D41BD6F9D}" destId="{E2667FC3-6A7E-41D8-94A6-E94E6A157423}" srcOrd="0" destOrd="0" presId="urn:microsoft.com/office/officeart/2009/layout/CircleArrowProcess"/>
    <dgm:cxn modelId="{B8A6E075-8828-4013-9D49-F3B2BF9CF858}" type="presParOf" srcId="{E31B263A-2940-4A0D-A24F-4D6510D9440F}" destId="{5DF9CB05-6F68-4F62-A9E1-C7E4DB3C9B71}" srcOrd="3" destOrd="0" presId="urn:microsoft.com/office/officeart/2009/layout/CircleArrowProcess"/>
    <dgm:cxn modelId="{726710E0-A755-4132-B98A-8A76B6D85431}" type="presParOf" srcId="{E31B263A-2940-4A0D-A24F-4D6510D9440F}" destId="{89EF5FD1-8BE4-456E-828F-E472F44B0319}" srcOrd="4" destOrd="0" presId="urn:microsoft.com/office/officeart/2009/layout/CircleArrowProcess"/>
    <dgm:cxn modelId="{BECC59A9-0372-4A36-B6AA-918C8E930D16}" type="presParOf" srcId="{89EF5FD1-8BE4-456E-828F-E472F44B0319}" destId="{4BC04C66-F0C7-492F-8F3C-A93B2090758D}" srcOrd="0" destOrd="0" presId="urn:microsoft.com/office/officeart/2009/layout/CircleArrowProcess"/>
    <dgm:cxn modelId="{96592849-081F-4A0A-8AEB-21650043DC41}" type="presParOf" srcId="{E31B263A-2940-4A0D-A24F-4D6510D9440F}" destId="{75064648-C1A0-4D57-8161-460A0DDC54F5}" srcOrd="5"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28332CE-FD1D-4BBE-94CB-DA9FE350AFBD}" type="doc">
      <dgm:prSet loTypeId="urn:microsoft.com/office/officeart/2005/8/layout/process2" loCatId="process" qsTypeId="urn:microsoft.com/office/officeart/2005/8/quickstyle/simple1" qsCatId="simple" csTypeId="urn:microsoft.com/office/officeart/2005/8/colors/colorful1#7" csCatId="colorful" phldr="1"/>
      <dgm:spPr/>
    </dgm:pt>
    <dgm:pt modelId="{951DD2C6-031D-450E-A111-FF4F1AFFA63C}">
      <dgm:prSet phldrT="[Text]"/>
      <dgm:spPr/>
      <dgm:t>
        <a:bodyPr/>
        <a:lstStyle/>
        <a:p>
          <a:r>
            <a:rPr lang="en-IN" dirty="0"/>
            <a:t>RBC destruction as a result of heat </a:t>
          </a:r>
          <a:endParaRPr lang="en-US" dirty="0"/>
        </a:p>
      </dgm:t>
    </dgm:pt>
    <dgm:pt modelId="{F1F06C15-294D-4574-A8B0-3BF9F5EFC781}" type="parTrans" cxnId="{B25A8AAE-8C14-400F-9BAE-0C4864633A19}">
      <dgm:prSet/>
      <dgm:spPr/>
      <dgm:t>
        <a:bodyPr/>
        <a:lstStyle/>
        <a:p>
          <a:endParaRPr lang="en-US" dirty="0"/>
        </a:p>
      </dgm:t>
    </dgm:pt>
    <dgm:pt modelId="{F7FDD595-A530-4012-9DFA-0AB8E2D0DB3D}" type="sibTrans" cxnId="{B25A8AAE-8C14-400F-9BAE-0C4864633A19}">
      <dgm:prSet/>
      <dgm:spPr/>
      <dgm:t>
        <a:bodyPr/>
        <a:lstStyle/>
        <a:p>
          <a:endParaRPr lang="en-US" dirty="0"/>
        </a:p>
      </dgm:t>
    </dgm:pt>
    <dgm:pt modelId="{0AC3307F-8D6B-4439-BFD0-BD3A522FDB56}">
      <dgm:prSet phldrT="[Text]"/>
      <dgm:spPr/>
      <dgm:t>
        <a:bodyPr/>
        <a:lstStyle/>
        <a:p>
          <a:r>
            <a:rPr lang="en-IN" dirty="0"/>
            <a:t>Blood loss from granulation tissue</a:t>
          </a:r>
          <a:endParaRPr lang="en-US" dirty="0"/>
        </a:p>
      </dgm:t>
    </dgm:pt>
    <dgm:pt modelId="{436EF983-C1D4-4789-9507-2C4A241674C9}" type="parTrans" cxnId="{236AC500-F6E8-47C6-A94F-71C7D5A48F4B}">
      <dgm:prSet/>
      <dgm:spPr/>
      <dgm:t>
        <a:bodyPr/>
        <a:lstStyle/>
        <a:p>
          <a:endParaRPr lang="en-US" dirty="0"/>
        </a:p>
      </dgm:t>
    </dgm:pt>
    <dgm:pt modelId="{1028281B-BA8D-4D3E-9E26-F428D51B1099}" type="sibTrans" cxnId="{236AC500-F6E8-47C6-A94F-71C7D5A48F4B}">
      <dgm:prSet/>
      <dgm:spPr/>
      <dgm:t>
        <a:bodyPr/>
        <a:lstStyle/>
        <a:p>
          <a:endParaRPr lang="en-US" dirty="0"/>
        </a:p>
      </dgm:t>
    </dgm:pt>
    <dgm:pt modelId="{97DE2B94-B85C-4B6E-9D68-199C0C22217B}">
      <dgm:prSet phldrT="[Text]"/>
      <dgm:spPr/>
      <dgm:t>
        <a:bodyPr/>
        <a:lstStyle/>
        <a:p>
          <a:r>
            <a:rPr lang="en-IN" dirty="0"/>
            <a:t>Anaemia</a:t>
          </a:r>
          <a:endParaRPr lang="en-US" dirty="0"/>
        </a:p>
      </dgm:t>
    </dgm:pt>
    <dgm:pt modelId="{3057C9DC-FB9B-458A-9C4C-8EA3DF342CB9}" type="parTrans" cxnId="{9D243733-A194-49E6-8CD6-E885B5F17B87}">
      <dgm:prSet/>
      <dgm:spPr/>
      <dgm:t>
        <a:bodyPr/>
        <a:lstStyle/>
        <a:p>
          <a:endParaRPr lang="en-US" dirty="0"/>
        </a:p>
      </dgm:t>
    </dgm:pt>
    <dgm:pt modelId="{451C9F4A-BAE6-4632-801D-BDA455990F5E}" type="sibTrans" cxnId="{9D243733-A194-49E6-8CD6-E885B5F17B87}">
      <dgm:prSet/>
      <dgm:spPr/>
      <dgm:t>
        <a:bodyPr/>
        <a:lstStyle/>
        <a:p>
          <a:endParaRPr lang="en-US" dirty="0"/>
        </a:p>
      </dgm:t>
    </dgm:pt>
    <dgm:pt modelId="{075D3E54-223B-44FC-B408-FD312CA72D2D}" type="pres">
      <dgm:prSet presAssocID="{228332CE-FD1D-4BBE-94CB-DA9FE350AFBD}" presName="linearFlow" presStyleCnt="0">
        <dgm:presLayoutVars>
          <dgm:resizeHandles val="exact"/>
        </dgm:presLayoutVars>
      </dgm:prSet>
      <dgm:spPr/>
    </dgm:pt>
    <dgm:pt modelId="{31AA44A0-DDB4-46A1-840C-F6B4A6BFA426}" type="pres">
      <dgm:prSet presAssocID="{951DD2C6-031D-450E-A111-FF4F1AFFA63C}" presName="node" presStyleLbl="node1" presStyleIdx="0" presStyleCnt="3" custScaleX="146621" custLinFactNeighborX="5825" custLinFactNeighborY="-19453">
        <dgm:presLayoutVars>
          <dgm:bulletEnabled val="1"/>
        </dgm:presLayoutVars>
      </dgm:prSet>
      <dgm:spPr/>
    </dgm:pt>
    <dgm:pt modelId="{4F8911EA-0F06-4373-B679-173ACB757423}" type="pres">
      <dgm:prSet presAssocID="{F7FDD595-A530-4012-9DFA-0AB8E2D0DB3D}" presName="sibTrans" presStyleLbl="sibTrans2D1" presStyleIdx="0" presStyleCnt="2"/>
      <dgm:spPr/>
    </dgm:pt>
    <dgm:pt modelId="{5E3B9F02-6E1C-461F-B6B8-6D12694E23B6}" type="pres">
      <dgm:prSet presAssocID="{F7FDD595-A530-4012-9DFA-0AB8E2D0DB3D}" presName="connectorText" presStyleLbl="sibTrans2D1" presStyleIdx="0" presStyleCnt="2"/>
      <dgm:spPr/>
    </dgm:pt>
    <dgm:pt modelId="{F9465ACB-A944-40BF-BC37-7AC8BC6BCC5E}" type="pres">
      <dgm:prSet presAssocID="{0AC3307F-8D6B-4439-BFD0-BD3A522FDB56}" presName="node" presStyleLbl="node1" presStyleIdx="1" presStyleCnt="3" custScaleX="146621" custLinFactNeighborX="5825" custLinFactNeighborY="-21732">
        <dgm:presLayoutVars>
          <dgm:bulletEnabled val="1"/>
        </dgm:presLayoutVars>
      </dgm:prSet>
      <dgm:spPr/>
    </dgm:pt>
    <dgm:pt modelId="{D9AD0B0B-E641-4635-AAD5-81E8B9A80C74}" type="pres">
      <dgm:prSet presAssocID="{1028281B-BA8D-4D3E-9E26-F428D51B1099}" presName="sibTrans" presStyleLbl="sibTrans2D1" presStyleIdx="1" presStyleCnt="2"/>
      <dgm:spPr/>
    </dgm:pt>
    <dgm:pt modelId="{E52AEFE0-3C73-41E6-9448-CAE0D0515AD3}" type="pres">
      <dgm:prSet presAssocID="{1028281B-BA8D-4D3E-9E26-F428D51B1099}" presName="connectorText" presStyleLbl="sibTrans2D1" presStyleIdx="1" presStyleCnt="2"/>
      <dgm:spPr/>
    </dgm:pt>
    <dgm:pt modelId="{AF2FAC81-BEED-4C65-9FB8-B872FEDF5B27}" type="pres">
      <dgm:prSet presAssocID="{97DE2B94-B85C-4B6E-9D68-199C0C22217B}" presName="node" presStyleLbl="node1" presStyleIdx="2" presStyleCnt="3" custScaleX="146621" custLinFactNeighborX="5825" custLinFactNeighborY="-21732">
        <dgm:presLayoutVars>
          <dgm:bulletEnabled val="1"/>
        </dgm:presLayoutVars>
      </dgm:prSet>
      <dgm:spPr/>
    </dgm:pt>
  </dgm:ptLst>
  <dgm:cxnLst>
    <dgm:cxn modelId="{236AC500-F6E8-47C6-A94F-71C7D5A48F4B}" srcId="{228332CE-FD1D-4BBE-94CB-DA9FE350AFBD}" destId="{0AC3307F-8D6B-4439-BFD0-BD3A522FDB56}" srcOrd="1" destOrd="0" parTransId="{436EF983-C1D4-4789-9507-2C4A241674C9}" sibTransId="{1028281B-BA8D-4D3E-9E26-F428D51B1099}"/>
    <dgm:cxn modelId="{55363815-BB88-4F80-9FEE-4633B7302430}" type="presOf" srcId="{97DE2B94-B85C-4B6E-9D68-199C0C22217B}" destId="{AF2FAC81-BEED-4C65-9FB8-B872FEDF5B27}" srcOrd="0" destOrd="0" presId="urn:microsoft.com/office/officeart/2005/8/layout/process2"/>
    <dgm:cxn modelId="{FC4D681B-3E5B-4CB5-81CB-EC33382502CC}" type="presOf" srcId="{0AC3307F-8D6B-4439-BFD0-BD3A522FDB56}" destId="{F9465ACB-A944-40BF-BC37-7AC8BC6BCC5E}" srcOrd="0" destOrd="0" presId="urn:microsoft.com/office/officeart/2005/8/layout/process2"/>
    <dgm:cxn modelId="{9D243733-A194-49E6-8CD6-E885B5F17B87}" srcId="{228332CE-FD1D-4BBE-94CB-DA9FE350AFBD}" destId="{97DE2B94-B85C-4B6E-9D68-199C0C22217B}" srcOrd="2" destOrd="0" parTransId="{3057C9DC-FB9B-458A-9C4C-8EA3DF342CB9}" sibTransId="{451C9F4A-BAE6-4632-801D-BDA455990F5E}"/>
    <dgm:cxn modelId="{6E6C2A4E-BB9F-401A-B32A-F82081AEFCEF}" type="presOf" srcId="{228332CE-FD1D-4BBE-94CB-DA9FE350AFBD}" destId="{075D3E54-223B-44FC-B408-FD312CA72D2D}" srcOrd="0" destOrd="0" presId="urn:microsoft.com/office/officeart/2005/8/layout/process2"/>
    <dgm:cxn modelId="{B911AE80-D1C8-454B-BC28-DF91782E9303}" type="presOf" srcId="{951DD2C6-031D-450E-A111-FF4F1AFFA63C}" destId="{31AA44A0-DDB4-46A1-840C-F6B4A6BFA426}" srcOrd="0" destOrd="0" presId="urn:microsoft.com/office/officeart/2005/8/layout/process2"/>
    <dgm:cxn modelId="{B25A8AAE-8C14-400F-9BAE-0C4864633A19}" srcId="{228332CE-FD1D-4BBE-94CB-DA9FE350AFBD}" destId="{951DD2C6-031D-450E-A111-FF4F1AFFA63C}" srcOrd="0" destOrd="0" parTransId="{F1F06C15-294D-4574-A8B0-3BF9F5EFC781}" sibTransId="{F7FDD595-A530-4012-9DFA-0AB8E2D0DB3D}"/>
    <dgm:cxn modelId="{6FDAA8B0-6B8C-4CD6-A804-A3669C03FBB9}" type="presOf" srcId="{1028281B-BA8D-4D3E-9E26-F428D51B1099}" destId="{E52AEFE0-3C73-41E6-9448-CAE0D0515AD3}" srcOrd="1" destOrd="0" presId="urn:microsoft.com/office/officeart/2005/8/layout/process2"/>
    <dgm:cxn modelId="{7C0B20C1-7F72-49E9-B131-B8A109B6FE1D}" type="presOf" srcId="{1028281B-BA8D-4D3E-9E26-F428D51B1099}" destId="{D9AD0B0B-E641-4635-AAD5-81E8B9A80C74}" srcOrd="0" destOrd="0" presId="urn:microsoft.com/office/officeart/2005/8/layout/process2"/>
    <dgm:cxn modelId="{42B114D2-CE35-4C9C-9128-BBAD2B4E7708}" type="presOf" srcId="{F7FDD595-A530-4012-9DFA-0AB8E2D0DB3D}" destId="{4F8911EA-0F06-4373-B679-173ACB757423}" srcOrd="0" destOrd="0" presId="urn:microsoft.com/office/officeart/2005/8/layout/process2"/>
    <dgm:cxn modelId="{FB19E3D3-F083-4381-AFFC-31C0DFD84F94}" type="presOf" srcId="{F7FDD595-A530-4012-9DFA-0AB8E2D0DB3D}" destId="{5E3B9F02-6E1C-461F-B6B8-6D12694E23B6}" srcOrd="1" destOrd="0" presId="urn:microsoft.com/office/officeart/2005/8/layout/process2"/>
    <dgm:cxn modelId="{2462FD39-1637-4B20-BB10-83DE8F8F3977}" type="presParOf" srcId="{075D3E54-223B-44FC-B408-FD312CA72D2D}" destId="{31AA44A0-DDB4-46A1-840C-F6B4A6BFA426}" srcOrd="0" destOrd="0" presId="urn:microsoft.com/office/officeart/2005/8/layout/process2"/>
    <dgm:cxn modelId="{188A52F5-83B0-4398-9F56-78661C6C0317}" type="presParOf" srcId="{075D3E54-223B-44FC-B408-FD312CA72D2D}" destId="{4F8911EA-0F06-4373-B679-173ACB757423}" srcOrd="1" destOrd="0" presId="urn:microsoft.com/office/officeart/2005/8/layout/process2"/>
    <dgm:cxn modelId="{298FA7AC-AC68-4F87-A25A-F65F18AA5D8B}" type="presParOf" srcId="{4F8911EA-0F06-4373-B679-173ACB757423}" destId="{5E3B9F02-6E1C-461F-B6B8-6D12694E23B6}" srcOrd="0" destOrd="0" presId="urn:microsoft.com/office/officeart/2005/8/layout/process2"/>
    <dgm:cxn modelId="{00A9725A-D47B-40D1-A8D4-782BDAAF60CB}" type="presParOf" srcId="{075D3E54-223B-44FC-B408-FD312CA72D2D}" destId="{F9465ACB-A944-40BF-BC37-7AC8BC6BCC5E}" srcOrd="2" destOrd="0" presId="urn:microsoft.com/office/officeart/2005/8/layout/process2"/>
    <dgm:cxn modelId="{976B2858-444F-433E-95A7-4315DC467BEE}" type="presParOf" srcId="{075D3E54-223B-44FC-B408-FD312CA72D2D}" destId="{D9AD0B0B-E641-4635-AAD5-81E8B9A80C74}" srcOrd="3" destOrd="0" presId="urn:microsoft.com/office/officeart/2005/8/layout/process2"/>
    <dgm:cxn modelId="{8BC9160D-6C46-4A9C-B62D-93EB7AC1D42F}" type="presParOf" srcId="{D9AD0B0B-E641-4635-AAD5-81E8B9A80C74}" destId="{E52AEFE0-3C73-41E6-9448-CAE0D0515AD3}" srcOrd="0" destOrd="0" presId="urn:microsoft.com/office/officeart/2005/8/layout/process2"/>
    <dgm:cxn modelId="{A2A894E1-6F8D-445B-899E-D7BF3DF53D76}" type="presParOf" srcId="{075D3E54-223B-44FC-B408-FD312CA72D2D}" destId="{AF2FAC81-BEED-4C65-9FB8-B872FEDF5B27}" srcOrd="4"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98062F-D0FA-44DB-B2CF-51CACD31A824}">
      <dsp:nvSpPr>
        <dsp:cNvPr id="0" name=""/>
        <dsp:cNvSpPr/>
      </dsp:nvSpPr>
      <dsp:spPr>
        <a:xfrm>
          <a:off x="4789909" y="1645"/>
          <a:ext cx="7184864" cy="890917"/>
        </a:xfrm>
        <a:prstGeom prst="round2SameRect">
          <a:avLst/>
        </a:prstGeom>
        <a:solidFill>
          <a:schemeClr val="accent2">
            <a:tint val="40000"/>
            <a:alpha val="90000"/>
            <a:hueOff val="0"/>
            <a:satOff val="0"/>
            <a:lumOff val="0"/>
            <a:alphaOff val="0"/>
          </a:schemeClr>
        </a:solidFill>
        <a:ln w="19050"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65" tIns="12065" rIns="12065" bIns="12065" numCol="1" spcCol="1270" anchor="t" anchorCtr="0">
          <a:noAutofit/>
        </a:bodyPr>
        <a:lstStyle/>
        <a:p>
          <a:pPr marL="171450" lvl="1" indent="-171450" algn="l" defTabSz="844550">
            <a:lnSpc>
              <a:spcPct val="90000"/>
            </a:lnSpc>
            <a:spcBef>
              <a:spcPct val="0"/>
            </a:spcBef>
            <a:spcAft>
              <a:spcPct val="15000"/>
            </a:spcAft>
            <a:buChar char="•"/>
          </a:pPr>
          <a:r>
            <a:rPr lang="en-IN" sz="1900" kern="1200" dirty="0">
              <a:latin typeface="Times New Roman"/>
              <a:ea typeface="+mn-ea"/>
              <a:cs typeface="+mn-cs"/>
            </a:rPr>
            <a:t>It consists of several row of </a:t>
          </a:r>
          <a:r>
            <a:rPr lang="en-IN" sz="1900" kern="1200" dirty="0" err="1">
              <a:latin typeface="Times New Roman"/>
              <a:ea typeface="+mn-ea"/>
              <a:cs typeface="+mn-cs"/>
            </a:rPr>
            <a:t>cornified</a:t>
          </a:r>
          <a:r>
            <a:rPr lang="en-IN" sz="1900" kern="1200" dirty="0">
              <a:latin typeface="Times New Roman"/>
              <a:ea typeface="+mn-ea"/>
              <a:cs typeface="+mn-cs"/>
            </a:rPr>
            <a:t> , non nucleated dead cells containing keratin.</a:t>
          </a:r>
          <a:endParaRPr lang="en-US" sz="1900" kern="1200" dirty="0">
            <a:latin typeface="Times New Roman"/>
            <a:ea typeface="+mn-ea"/>
            <a:cs typeface="+mn-cs"/>
          </a:endParaRPr>
        </a:p>
      </dsp:txBody>
      <dsp:txXfrm>
        <a:off x="4833400" y="45136"/>
        <a:ext cx="7097882" cy="847426"/>
      </dsp:txXfrm>
    </dsp:sp>
    <dsp:sp modelId="{31FDCC00-9BFA-49B6-9078-CCC2004197FF}">
      <dsp:nvSpPr>
        <dsp:cNvPr id="0" name=""/>
        <dsp:cNvSpPr/>
      </dsp:nvSpPr>
      <dsp:spPr>
        <a:xfrm>
          <a:off x="0" y="1645"/>
          <a:ext cx="4789909" cy="890917"/>
        </a:xfrm>
        <a:prstGeom prst="chevron">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IN" sz="2400" b="1" kern="1200" dirty="0">
              <a:latin typeface="Times New Roman"/>
              <a:ea typeface="+mn-ea"/>
              <a:cs typeface="+mn-cs"/>
            </a:rPr>
            <a:t>Stratum </a:t>
          </a:r>
          <a:r>
            <a:rPr lang="en-IN" sz="2400" b="1" kern="1200" dirty="0" err="1">
              <a:latin typeface="Times New Roman"/>
              <a:ea typeface="+mn-ea"/>
              <a:cs typeface="+mn-cs"/>
            </a:rPr>
            <a:t>corneum</a:t>
          </a:r>
          <a:endParaRPr lang="en-US" sz="2400" b="1" kern="1200" dirty="0">
            <a:latin typeface="Times New Roman"/>
            <a:ea typeface="+mn-ea"/>
            <a:cs typeface="+mn-cs"/>
          </a:endParaRPr>
        </a:p>
      </dsp:txBody>
      <dsp:txXfrm>
        <a:off x="445459" y="1645"/>
        <a:ext cx="3898992" cy="890917"/>
      </dsp:txXfrm>
    </dsp:sp>
    <dsp:sp modelId="{F50FA11C-8833-4705-AD9B-EA51C4AA8F8C}">
      <dsp:nvSpPr>
        <dsp:cNvPr id="0" name=""/>
        <dsp:cNvSpPr/>
      </dsp:nvSpPr>
      <dsp:spPr>
        <a:xfrm>
          <a:off x="4789909" y="981655"/>
          <a:ext cx="7184864" cy="890917"/>
        </a:xfrm>
        <a:prstGeom prst="round2SameRect">
          <a:avLst/>
        </a:prstGeom>
        <a:solidFill>
          <a:schemeClr val="accent3">
            <a:tint val="40000"/>
            <a:alpha val="90000"/>
            <a:hueOff val="0"/>
            <a:satOff val="0"/>
            <a:lumOff val="0"/>
            <a:alphaOff val="0"/>
          </a:schemeClr>
        </a:solidFill>
        <a:ln w="19050" cap="rnd"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65" tIns="12065" rIns="12065" bIns="12065" numCol="1" spcCol="1270" anchor="t" anchorCtr="0">
          <a:noAutofit/>
        </a:bodyPr>
        <a:lstStyle/>
        <a:p>
          <a:pPr marL="171450" lvl="1" indent="-171450" algn="l" defTabSz="844550">
            <a:lnSpc>
              <a:spcPct val="90000"/>
            </a:lnSpc>
            <a:spcBef>
              <a:spcPct val="0"/>
            </a:spcBef>
            <a:spcAft>
              <a:spcPct val="15000"/>
            </a:spcAft>
            <a:buChar char="•"/>
          </a:pPr>
          <a:r>
            <a:rPr lang="en-GB" sz="1900" kern="1200" dirty="0">
              <a:latin typeface="Times New Roman"/>
              <a:ea typeface="+mn-ea"/>
              <a:cs typeface="+mn-cs"/>
            </a:rPr>
            <a:t>3-4 layers clear flat dead cells</a:t>
          </a:r>
          <a:endParaRPr lang="en-US" sz="1900" kern="1200" dirty="0">
            <a:latin typeface="Times New Roman"/>
            <a:ea typeface="+mn-ea"/>
            <a:cs typeface="+mn-cs"/>
          </a:endParaRPr>
        </a:p>
        <a:p>
          <a:pPr marL="171450" lvl="1" indent="-171450" algn="l" defTabSz="844550">
            <a:lnSpc>
              <a:spcPct val="90000"/>
            </a:lnSpc>
            <a:spcBef>
              <a:spcPct val="0"/>
            </a:spcBef>
            <a:spcAft>
              <a:spcPct val="15000"/>
            </a:spcAft>
            <a:buChar char="•"/>
          </a:pPr>
          <a:r>
            <a:rPr lang="en-IN" sz="1900" kern="1200">
              <a:latin typeface="Times New Roman"/>
              <a:ea typeface="+mn-ea"/>
              <a:cs typeface="+mn-cs"/>
            </a:rPr>
            <a:t>Found only in soles of feet and palm of hand as a thin eosinophilic band.</a:t>
          </a:r>
          <a:endParaRPr lang="en-US" sz="1900" kern="1200" dirty="0">
            <a:latin typeface="Times New Roman"/>
            <a:ea typeface="+mn-ea"/>
            <a:cs typeface="+mn-cs"/>
          </a:endParaRPr>
        </a:p>
      </dsp:txBody>
      <dsp:txXfrm>
        <a:off x="4833400" y="1025146"/>
        <a:ext cx="7097882" cy="847426"/>
      </dsp:txXfrm>
    </dsp:sp>
    <dsp:sp modelId="{3DB55933-F9D4-47EC-81F3-CCDC75B6AD10}">
      <dsp:nvSpPr>
        <dsp:cNvPr id="0" name=""/>
        <dsp:cNvSpPr/>
      </dsp:nvSpPr>
      <dsp:spPr>
        <a:xfrm>
          <a:off x="0" y="981655"/>
          <a:ext cx="4789909" cy="890917"/>
        </a:xfrm>
        <a:prstGeom prst="chevron">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GB" sz="2400" b="1" kern="1200" dirty="0">
              <a:latin typeface="Times New Roman"/>
              <a:ea typeface="+mn-ea"/>
              <a:cs typeface="+mn-cs"/>
            </a:rPr>
            <a:t>Stratum </a:t>
          </a:r>
          <a:r>
            <a:rPr lang="en-GB" sz="2400" b="1" kern="1200" dirty="0" err="1">
              <a:latin typeface="Times New Roman"/>
              <a:ea typeface="+mn-ea"/>
              <a:cs typeface="+mn-cs"/>
            </a:rPr>
            <a:t>lucidum</a:t>
          </a:r>
          <a:endParaRPr lang="en-US" sz="2400" kern="1200" dirty="0">
            <a:latin typeface="Times New Roman"/>
            <a:ea typeface="+mn-ea"/>
            <a:cs typeface="+mn-cs"/>
          </a:endParaRPr>
        </a:p>
      </dsp:txBody>
      <dsp:txXfrm>
        <a:off x="445459" y="981655"/>
        <a:ext cx="3898992" cy="890917"/>
      </dsp:txXfrm>
    </dsp:sp>
    <dsp:sp modelId="{6CDAC70B-513C-4007-ABB9-826D8EE61FC6}">
      <dsp:nvSpPr>
        <dsp:cNvPr id="0" name=""/>
        <dsp:cNvSpPr/>
      </dsp:nvSpPr>
      <dsp:spPr>
        <a:xfrm>
          <a:off x="4789909" y="1961664"/>
          <a:ext cx="7184864" cy="890917"/>
        </a:xfrm>
        <a:prstGeom prst="round2SameRect">
          <a:avLst/>
        </a:prstGeom>
        <a:solidFill>
          <a:schemeClr val="accent4">
            <a:tint val="40000"/>
            <a:alpha val="90000"/>
            <a:hueOff val="0"/>
            <a:satOff val="0"/>
            <a:lumOff val="0"/>
            <a:alphaOff val="0"/>
          </a:schemeClr>
        </a:solidFill>
        <a:ln w="19050" cap="rnd"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65" tIns="12065" rIns="12065" bIns="12065" numCol="1" spcCol="1270" anchor="t" anchorCtr="0">
          <a:noAutofit/>
        </a:bodyPr>
        <a:lstStyle/>
        <a:p>
          <a:pPr marL="171450" lvl="1" indent="-171450" algn="l" defTabSz="844550">
            <a:lnSpc>
              <a:spcPct val="90000"/>
            </a:lnSpc>
            <a:spcBef>
              <a:spcPct val="0"/>
            </a:spcBef>
            <a:spcAft>
              <a:spcPct val="15000"/>
            </a:spcAft>
            <a:buChar char="•"/>
          </a:pPr>
          <a:r>
            <a:rPr lang="en-GB" sz="1900" kern="1200">
              <a:latin typeface="Times New Roman"/>
              <a:ea typeface="+mn-ea"/>
              <a:cs typeface="+mn-cs"/>
            </a:rPr>
            <a:t>Flattened nucleated cells containing a precursor of keratin  called keratohyaline granules.</a:t>
          </a:r>
          <a:endParaRPr lang="en-US" sz="1900" kern="1200" dirty="0">
            <a:latin typeface="Times New Roman"/>
            <a:ea typeface="+mn-ea"/>
            <a:cs typeface="+mn-cs"/>
          </a:endParaRPr>
        </a:p>
      </dsp:txBody>
      <dsp:txXfrm>
        <a:off x="4833400" y="2005155"/>
        <a:ext cx="7097882" cy="847426"/>
      </dsp:txXfrm>
    </dsp:sp>
    <dsp:sp modelId="{B30E7990-EF26-4FC9-B88D-4667656D7A32}">
      <dsp:nvSpPr>
        <dsp:cNvPr id="0" name=""/>
        <dsp:cNvSpPr/>
      </dsp:nvSpPr>
      <dsp:spPr>
        <a:xfrm>
          <a:off x="0" y="1961664"/>
          <a:ext cx="4789909" cy="890917"/>
        </a:xfrm>
        <a:prstGeom prst="chevron">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GB" sz="2400" b="1" kern="1200" dirty="0">
              <a:latin typeface="Times New Roman"/>
              <a:ea typeface="+mn-ea"/>
              <a:cs typeface="+mn-cs"/>
            </a:rPr>
            <a:t>Stratum </a:t>
          </a:r>
          <a:r>
            <a:rPr lang="en-GB" sz="2400" b="1" kern="1200" dirty="0" err="1">
              <a:latin typeface="Times New Roman"/>
              <a:ea typeface="+mn-ea"/>
              <a:cs typeface="+mn-cs"/>
            </a:rPr>
            <a:t>granulosum</a:t>
          </a:r>
          <a:endParaRPr lang="en-US" sz="2400" kern="1200" dirty="0">
            <a:latin typeface="Times New Roman"/>
            <a:ea typeface="+mn-ea"/>
            <a:cs typeface="+mn-cs"/>
          </a:endParaRPr>
        </a:p>
      </dsp:txBody>
      <dsp:txXfrm>
        <a:off x="445459" y="1961664"/>
        <a:ext cx="3898992" cy="890917"/>
      </dsp:txXfrm>
    </dsp:sp>
    <dsp:sp modelId="{117E9586-505C-4306-980F-7D32429A4931}">
      <dsp:nvSpPr>
        <dsp:cNvPr id="0" name=""/>
        <dsp:cNvSpPr/>
      </dsp:nvSpPr>
      <dsp:spPr>
        <a:xfrm>
          <a:off x="4789909" y="2941674"/>
          <a:ext cx="7184864" cy="890917"/>
        </a:xfrm>
        <a:prstGeom prst="round2SameRect">
          <a:avLst/>
        </a:prstGeom>
        <a:solidFill>
          <a:schemeClr val="accent5">
            <a:tint val="40000"/>
            <a:alpha val="90000"/>
            <a:hueOff val="0"/>
            <a:satOff val="0"/>
            <a:lumOff val="0"/>
            <a:alphaOff val="0"/>
          </a:schemeClr>
        </a:solidFill>
        <a:ln w="19050" cap="rnd"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65" tIns="12065" rIns="12065" bIns="12065" numCol="1" spcCol="1270" anchor="t" anchorCtr="0">
          <a:noAutofit/>
        </a:bodyPr>
        <a:lstStyle/>
        <a:p>
          <a:pPr marL="171450" lvl="1" indent="-171450" algn="l" defTabSz="844550">
            <a:lnSpc>
              <a:spcPct val="90000"/>
            </a:lnSpc>
            <a:spcBef>
              <a:spcPct val="0"/>
            </a:spcBef>
            <a:spcAft>
              <a:spcPct val="15000"/>
            </a:spcAft>
            <a:buChar char="•"/>
          </a:pPr>
          <a:r>
            <a:rPr lang="en-GB" sz="1900" kern="1200">
              <a:latin typeface="Times New Roman"/>
              <a:ea typeface="+mn-ea"/>
              <a:cs typeface="+mn-cs"/>
            </a:rPr>
            <a:t>8-10 rows of cells that produce protein but can not duplicate</a:t>
          </a:r>
          <a:endParaRPr lang="en-US" sz="1900" kern="1200">
            <a:latin typeface="Times New Roman"/>
            <a:ea typeface="+mn-ea"/>
            <a:cs typeface="+mn-cs"/>
          </a:endParaRPr>
        </a:p>
      </dsp:txBody>
      <dsp:txXfrm>
        <a:off x="4833400" y="2985165"/>
        <a:ext cx="7097882" cy="847426"/>
      </dsp:txXfrm>
    </dsp:sp>
    <dsp:sp modelId="{5200B532-6221-4DC6-9D80-C51AC8F7C7D2}">
      <dsp:nvSpPr>
        <dsp:cNvPr id="0" name=""/>
        <dsp:cNvSpPr/>
      </dsp:nvSpPr>
      <dsp:spPr>
        <a:xfrm>
          <a:off x="0" y="2941674"/>
          <a:ext cx="4789909" cy="890917"/>
        </a:xfrm>
        <a:prstGeom prst="chevron">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GB" sz="2400" b="1" kern="1200" dirty="0">
              <a:latin typeface="Times New Roman"/>
              <a:ea typeface="+mn-ea"/>
              <a:cs typeface="+mn-cs"/>
            </a:rPr>
            <a:t>Stratum </a:t>
          </a:r>
          <a:r>
            <a:rPr lang="en-GB" sz="2400" b="1" kern="1200" dirty="0" err="1">
              <a:latin typeface="Times New Roman"/>
              <a:ea typeface="+mn-ea"/>
              <a:cs typeface="+mn-cs"/>
            </a:rPr>
            <a:t>spinosum</a:t>
          </a:r>
          <a:endParaRPr lang="en-US" sz="2400" kern="1200" dirty="0">
            <a:latin typeface="Times New Roman"/>
            <a:ea typeface="+mn-ea"/>
            <a:cs typeface="+mn-cs"/>
          </a:endParaRPr>
        </a:p>
      </dsp:txBody>
      <dsp:txXfrm>
        <a:off x="445459" y="2941674"/>
        <a:ext cx="3898992" cy="890917"/>
      </dsp:txXfrm>
    </dsp:sp>
    <dsp:sp modelId="{0B471515-130F-45B6-8032-6906B7E56794}">
      <dsp:nvSpPr>
        <dsp:cNvPr id="0" name=""/>
        <dsp:cNvSpPr/>
      </dsp:nvSpPr>
      <dsp:spPr>
        <a:xfrm>
          <a:off x="4789909" y="3921683"/>
          <a:ext cx="7184864" cy="890917"/>
        </a:xfrm>
        <a:prstGeom prst="round2SameRect">
          <a:avLst/>
        </a:prstGeom>
        <a:solidFill>
          <a:schemeClr val="accent6">
            <a:tint val="40000"/>
            <a:alpha val="90000"/>
            <a:hueOff val="0"/>
            <a:satOff val="0"/>
            <a:lumOff val="0"/>
            <a:alphaOff val="0"/>
          </a:schemeClr>
        </a:solidFill>
        <a:ln w="19050" cap="rnd" cmpd="sng" algn="ctr">
          <a:solidFill>
            <a:schemeClr val="accent6">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65" tIns="12065" rIns="12065" bIns="12065" numCol="1" spcCol="1270" anchor="t" anchorCtr="0">
          <a:noAutofit/>
        </a:bodyPr>
        <a:lstStyle/>
        <a:p>
          <a:pPr marL="171450" lvl="1" indent="-171450" algn="l" defTabSz="844550">
            <a:lnSpc>
              <a:spcPct val="90000"/>
            </a:lnSpc>
            <a:spcBef>
              <a:spcPct val="0"/>
            </a:spcBef>
            <a:spcAft>
              <a:spcPct val="15000"/>
            </a:spcAft>
            <a:buChar char="•"/>
          </a:pPr>
          <a:r>
            <a:rPr lang="en-GB" sz="1900" kern="1200">
              <a:latin typeface="Times New Roman"/>
              <a:ea typeface="+mn-ea"/>
              <a:cs typeface="+mn-cs"/>
            </a:rPr>
            <a:t>Columnar cells continually dividing, gradually migrating to  outermost layer.</a:t>
          </a:r>
          <a:endParaRPr lang="en-US" sz="1900" kern="1200" dirty="0">
            <a:latin typeface="Times New Roman"/>
            <a:ea typeface="+mn-ea"/>
            <a:cs typeface="+mn-cs"/>
          </a:endParaRPr>
        </a:p>
      </dsp:txBody>
      <dsp:txXfrm>
        <a:off x="4833400" y="3965174"/>
        <a:ext cx="7097882" cy="847426"/>
      </dsp:txXfrm>
    </dsp:sp>
    <dsp:sp modelId="{A0EFE862-9442-404D-BAC3-2FC925178E34}">
      <dsp:nvSpPr>
        <dsp:cNvPr id="0" name=""/>
        <dsp:cNvSpPr/>
      </dsp:nvSpPr>
      <dsp:spPr>
        <a:xfrm>
          <a:off x="0" y="3921683"/>
          <a:ext cx="4789909" cy="890917"/>
        </a:xfrm>
        <a:prstGeom prst="chevron">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GB" sz="2400" b="1" kern="1200" dirty="0">
              <a:latin typeface="Times New Roman"/>
              <a:ea typeface="+mn-ea"/>
              <a:cs typeface="+mn-cs"/>
            </a:rPr>
            <a:t>Stratum </a:t>
          </a:r>
          <a:r>
            <a:rPr lang="en-GB" sz="2400" b="1" kern="1200" dirty="0" err="1">
              <a:latin typeface="Times New Roman"/>
              <a:ea typeface="+mn-ea"/>
              <a:cs typeface="+mn-cs"/>
            </a:rPr>
            <a:t>basale</a:t>
          </a:r>
          <a:endParaRPr lang="en-US" sz="2400" kern="1200" dirty="0">
            <a:latin typeface="Times New Roman"/>
            <a:ea typeface="+mn-ea"/>
            <a:cs typeface="+mn-cs"/>
          </a:endParaRPr>
        </a:p>
      </dsp:txBody>
      <dsp:txXfrm>
        <a:off x="445459" y="3921683"/>
        <a:ext cx="3898992" cy="89091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AA44A0-DDB4-46A1-840C-F6B4A6BFA426}">
      <dsp:nvSpPr>
        <dsp:cNvPr id="0" name=""/>
        <dsp:cNvSpPr/>
      </dsp:nvSpPr>
      <dsp:spPr>
        <a:xfrm>
          <a:off x="0" y="0"/>
          <a:ext cx="3093623" cy="1113478"/>
        </a:xfrm>
        <a:prstGeom prst="roundRect">
          <a:avLst>
            <a:gd name="adj" fmla="val 10000"/>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IN" sz="2100" kern="1200" dirty="0"/>
            <a:t>Leukopenia</a:t>
          </a:r>
          <a:r>
            <a:rPr lang="en-IN" sz="2100" kern="1200" baseline="0" dirty="0"/>
            <a:t>  due to burn injury  , toxic effects of antibiotic</a:t>
          </a:r>
          <a:endParaRPr lang="en-US" sz="2100" kern="1200" dirty="0"/>
        </a:p>
      </dsp:txBody>
      <dsp:txXfrm>
        <a:off x="32613" y="32613"/>
        <a:ext cx="3028397" cy="1048252"/>
      </dsp:txXfrm>
    </dsp:sp>
    <dsp:sp modelId="{4F8911EA-0F06-4373-B679-173ACB757423}">
      <dsp:nvSpPr>
        <dsp:cNvPr id="0" name=""/>
        <dsp:cNvSpPr/>
      </dsp:nvSpPr>
      <dsp:spPr>
        <a:xfrm rot="5251294">
          <a:off x="1378042" y="1135581"/>
          <a:ext cx="409335" cy="501065"/>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rot="-5400000">
        <a:off x="1429735" y="1181503"/>
        <a:ext cx="300639" cy="286535"/>
      </dsp:txXfrm>
    </dsp:sp>
    <dsp:sp modelId="{F9465ACB-A944-40BF-BC37-7AC8BC6BCC5E}">
      <dsp:nvSpPr>
        <dsp:cNvPr id="0" name=""/>
        <dsp:cNvSpPr/>
      </dsp:nvSpPr>
      <dsp:spPr>
        <a:xfrm>
          <a:off x="143594" y="1658749"/>
          <a:ext cx="2950028" cy="1113478"/>
        </a:xfrm>
        <a:prstGeom prst="roundRect">
          <a:avLst>
            <a:gd name="adj" fmla="val 10000"/>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IN" sz="2100" kern="1200" dirty="0" err="1"/>
            <a:t>Leukocytosis</a:t>
          </a:r>
          <a:endParaRPr lang="en-US" sz="2100" kern="1200" dirty="0"/>
        </a:p>
      </dsp:txBody>
      <dsp:txXfrm>
        <a:off x="176207" y="1691362"/>
        <a:ext cx="2884802" cy="1048252"/>
      </dsp:txXfrm>
    </dsp:sp>
    <dsp:sp modelId="{D9AD0B0B-E641-4635-AAD5-81E8B9A80C74}">
      <dsp:nvSpPr>
        <dsp:cNvPr id="0" name=""/>
        <dsp:cNvSpPr/>
      </dsp:nvSpPr>
      <dsp:spPr>
        <a:xfrm rot="5400000">
          <a:off x="1409831" y="2800064"/>
          <a:ext cx="417554" cy="501065"/>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rot="-5400000">
        <a:off x="1468289" y="2841819"/>
        <a:ext cx="300639" cy="292288"/>
      </dsp:txXfrm>
    </dsp:sp>
    <dsp:sp modelId="{AF2FAC81-BEED-4C65-9FB8-B872FEDF5B27}">
      <dsp:nvSpPr>
        <dsp:cNvPr id="0" name=""/>
        <dsp:cNvSpPr/>
      </dsp:nvSpPr>
      <dsp:spPr>
        <a:xfrm>
          <a:off x="143594" y="3328966"/>
          <a:ext cx="2950028" cy="1113478"/>
        </a:xfrm>
        <a:prstGeom prst="roundRect">
          <a:avLst>
            <a:gd name="adj" fmla="val 10000"/>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IN" sz="2100" kern="1200" dirty="0"/>
            <a:t>Septicaemia and wound infection</a:t>
          </a:r>
          <a:endParaRPr lang="en-US" sz="2100" kern="1200" dirty="0"/>
        </a:p>
      </dsp:txBody>
      <dsp:txXfrm>
        <a:off x="176207" y="3361579"/>
        <a:ext cx="2884802" cy="104825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DECD26-5858-4148-B65F-201FEF164519}">
      <dsp:nvSpPr>
        <dsp:cNvPr id="0" name=""/>
        <dsp:cNvSpPr/>
      </dsp:nvSpPr>
      <dsp:spPr>
        <a:xfrm rot="5400000">
          <a:off x="7544408" y="-3059532"/>
          <a:ext cx="1251010" cy="7689330"/>
        </a:xfrm>
        <a:prstGeom prst="round2SameRect">
          <a:avLst/>
        </a:prstGeom>
        <a:solidFill>
          <a:schemeClr val="accent2">
            <a:tint val="40000"/>
            <a:alpha val="90000"/>
            <a:hueOff val="0"/>
            <a:satOff val="0"/>
            <a:lumOff val="0"/>
            <a:alphaOff val="0"/>
          </a:schemeClr>
        </a:solidFill>
        <a:ln w="19050"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en-IN" sz="2100" kern="1200" dirty="0"/>
            <a:t>LVD , MI ,Arrhythmias (</a:t>
          </a:r>
          <a:r>
            <a:rPr lang="en-IN" sz="2100" kern="1200" dirty="0" err="1"/>
            <a:t>asystole</a:t>
          </a:r>
          <a:r>
            <a:rPr lang="en-IN" sz="2100" kern="1200" dirty="0"/>
            <a:t>, VF) and endocarditis (</a:t>
          </a:r>
          <a:r>
            <a:rPr lang="en-IN" sz="2100" kern="1200" dirty="0" err="1"/>
            <a:t>Rt</a:t>
          </a:r>
          <a:r>
            <a:rPr lang="en-IN" sz="2100" kern="1200" dirty="0"/>
            <a:t>)</a:t>
          </a:r>
        </a:p>
        <a:p>
          <a:pPr marL="228600" lvl="1" indent="-228600" algn="l" defTabSz="933450">
            <a:lnSpc>
              <a:spcPct val="90000"/>
            </a:lnSpc>
            <a:spcBef>
              <a:spcPct val="0"/>
            </a:spcBef>
            <a:spcAft>
              <a:spcPct val="15000"/>
            </a:spcAft>
            <a:buChar char="•"/>
          </a:pPr>
          <a:r>
            <a:rPr lang="en-IN" sz="2100" kern="1200" dirty="0"/>
            <a:t>Compression of peripheral vessels, DVT, fistulae&amp; </a:t>
          </a:r>
          <a:r>
            <a:rPr lang="en-IN" sz="2100" kern="1200" dirty="0" err="1"/>
            <a:t>pseduoanerysm</a:t>
          </a:r>
          <a:r>
            <a:rPr lang="en-IN" sz="2100" kern="1200" dirty="0"/>
            <a:t> </a:t>
          </a:r>
        </a:p>
      </dsp:txBody>
      <dsp:txXfrm rot="-5400000">
        <a:off x="4325249" y="220696"/>
        <a:ext cx="7628261" cy="1128872"/>
      </dsp:txXfrm>
    </dsp:sp>
    <dsp:sp modelId="{FC587281-C171-4080-9909-363DEF963CAC}">
      <dsp:nvSpPr>
        <dsp:cNvPr id="0" name=""/>
        <dsp:cNvSpPr/>
      </dsp:nvSpPr>
      <dsp:spPr>
        <a:xfrm>
          <a:off x="0" y="3251"/>
          <a:ext cx="4325248" cy="1563763"/>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74295" rIns="148590" bIns="74295" numCol="1" spcCol="1270" anchor="ctr" anchorCtr="0">
          <a:noAutofit/>
        </a:bodyPr>
        <a:lstStyle/>
        <a:p>
          <a:pPr marL="0" lvl="0" indent="0" algn="ctr" defTabSz="1733550">
            <a:lnSpc>
              <a:spcPct val="90000"/>
            </a:lnSpc>
            <a:spcBef>
              <a:spcPct val="0"/>
            </a:spcBef>
            <a:spcAft>
              <a:spcPct val="35000"/>
            </a:spcAft>
            <a:buNone/>
          </a:pPr>
          <a:r>
            <a:rPr lang="en-IN" sz="3900" kern="1200" dirty="0"/>
            <a:t>Cardio-vascular </a:t>
          </a:r>
        </a:p>
      </dsp:txBody>
      <dsp:txXfrm>
        <a:off x="76337" y="79588"/>
        <a:ext cx="4172574" cy="1411089"/>
      </dsp:txXfrm>
    </dsp:sp>
    <dsp:sp modelId="{EAE141E4-3553-4667-BFE7-2FADCE059685}">
      <dsp:nvSpPr>
        <dsp:cNvPr id="0" name=""/>
        <dsp:cNvSpPr/>
      </dsp:nvSpPr>
      <dsp:spPr>
        <a:xfrm rot="5400000">
          <a:off x="7544408" y="-1417580"/>
          <a:ext cx="1251010" cy="7689330"/>
        </a:xfrm>
        <a:prstGeom prst="round2SameRect">
          <a:avLst/>
        </a:prstGeom>
        <a:solidFill>
          <a:schemeClr val="accent3">
            <a:tint val="40000"/>
            <a:alpha val="90000"/>
            <a:hueOff val="0"/>
            <a:satOff val="0"/>
            <a:lumOff val="0"/>
            <a:alphaOff val="0"/>
          </a:schemeClr>
        </a:solidFill>
        <a:ln w="19050" cap="rnd"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en-IN" sz="2100" kern="1200" dirty="0"/>
            <a:t>Peripheral neuropathy (local /poly)</a:t>
          </a:r>
        </a:p>
      </dsp:txBody>
      <dsp:txXfrm rot="-5400000">
        <a:off x="4325249" y="1862648"/>
        <a:ext cx="7628261" cy="1128872"/>
      </dsp:txXfrm>
    </dsp:sp>
    <dsp:sp modelId="{777671EA-3F69-46FC-90D4-9EFE181E87B0}">
      <dsp:nvSpPr>
        <dsp:cNvPr id="0" name=""/>
        <dsp:cNvSpPr/>
      </dsp:nvSpPr>
      <dsp:spPr>
        <a:xfrm>
          <a:off x="0" y="1645203"/>
          <a:ext cx="4325248" cy="1563763"/>
        </a:xfrm>
        <a:prstGeom prst="round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74295" rIns="148590" bIns="74295" numCol="1" spcCol="1270" anchor="ctr" anchorCtr="0">
          <a:noAutofit/>
        </a:bodyPr>
        <a:lstStyle/>
        <a:p>
          <a:pPr marL="0" lvl="0" indent="0" algn="ctr" defTabSz="1733550">
            <a:lnSpc>
              <a:spcPct val="90000"/>
            </a:lnSpc>
            <a:spcBef>
              <a:spcPct val="0"/>
            </a:spcBef>
            <a:spcAft>
              <a:spcPct val="35000"/>
            </a:spcAft>
            <a:buNone/>
          </a:pPr>
          <a:r>
            <a:rPr lang="en-IN" sz="3900" kern="1200" dirty="0"/>
            <a:t>Neurological </a:t>
          </a:r>
        </a:p>
      </dsp:txBody>
      <dsp:txXfrm>
        <a:off x="76337" y="1721540"/>
        <a:ext cx="4172574" cy="1411089"/>
      </dsp:txXfrm>
    </dsp:sp>
    <dsp:sp modelId="{0A5B0A6E-2A2C-45FE-A0B5-875262E37B33}">
      <dsp:nvSpPr>
        <dsp:cNvPr id="0" name=""/>
        <dsp:cNvSpPr/>
      </dsp:nvSpPr>
      <dsp:spPr>
        <a:xfrm rot="5400000">
          <a:off x="7544408" y="224371"/>
          <a:ext cx="1251010" cy="7689330"/>
        </a:xfrm>
        <a:prstGeom prst="round2SameRect">
          <a:avLst/>
        </a:prstGeom>
        <a:solidFill>
          <a:schemeClr val="accent4">
            <a:tint val="40000"/>
            <a:alpha val="90000"/>
            <a:hueOff val="0"/>
            <a:satOff val="0"/>
            <a:lumOff val="0"/>
            <a:alphaOff val="0"/>
          </a:schemeClr>
        </a:solidFill>
        <a:ln w="19050" cap="rnd"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en-IN" sz="2100" kern="1200" dirty="0"/>
            <a:t>Acute renal failure</a:t>
          </a:r>
        </a:p>
        <a:p>
          <a:pPr marL="228600" lvl="1" indent="-228600" algn="l" defTabSz="933450">
            <a:lnSpc>
              <a:spcPct val="90000"/>
            </a:lnSpc>
            <a:spcBef>
              <a:spcPct val="0"/>
            </a:spcBef>
            <a:spcAft>
              <a:spcPct val="15000"/>
            </a:spcAft>
            <a:buChar char="•"/>
          </a:pPr>
          <a:r>
            <a:rPr lang="en-IN" sz="2100" kern="1200" dirty="0"/>
            <a:t>Acute tubular necrosis, </a:t>
          </a:r>
        </a:p>
      </dsp:txBody>
      <dsp:txXfrm rot="-5400000">
        <a:off x="4325249" y="3504600"/>
        <a:ext cx="7628261" cy="1128872"/>
      </dsp:txXfrm>
    </dsp:sp>
    <dsp:sp modelId="{0DBC747E-CD04-4139-A13F-7D3876F44EDE}">
      <dsp:nvSpPr>
        <dsp:cNvPr id="0" name=""/>
        <dsp:cNvSpPr/>
      </dsp:nvSpPr>
      <dsp:spPr>
        <a:xfrm>
          <a:off x="0" y="3287155"/>
          <a:ext cx="4325248" cy="1563763"/>
        </a:xfrm>
        <a:prstGeom prst="round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74295" rIns="148590" bIns="74295" numCol="1" spcCol="1270" anchor="ctr" anchorCtr="0">
          <a:noAutofit/>
        </a:bodyPr>
        <a:lstStyle/>
        <a:p>
          <a:pPr marL="0" lvl="0" indent="0" algn="ctr" defTabSz="1733550">
            <a:lnSpc>
              <a:spcPct val="90000"/>
            </a:lnSpc>
            <a:spcBef>
              <a:spcPct val="0"/>
            </a:spcBef>
            <a:spcAft>
              <a:spcPct val="35000"/>
            </a:spcAft>
            <a:buNone/>
          </a:pPr>
          <a:r>
            <a:rPr lang="en-IN" sz="3900" kern="1200" dirty="0"/>
            <a:t>Renal</a:t>
          </a:r>
        </a:p>
      </dsp:txBody>
      <dsp:txXfrm>
        <a:off x="76337" y="3363492"/>
        <a:ext cx="4172574" cy="1411089"/>
      </dsp:txXfrm>
    </dsp:sp>
    <dsp:sp modelId="{8793A6FB-1C23-4AA3-A6D1-03E28EC677BB}">
      <dsp:nvSpPr>
        <dsp:cNvPr id="0" name=""/>
        <dsp:cNvSpPr/>
      </dsp:nvSpPr>
      <dsp:spPr>
        <a:xfrm>
          <a:off x="0" y="4929107"/>
          <a:ext cx="4325248" cy="1563763"/>
        </a:xfrm>
        <a:prstGeom prst="round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74295" rIns="148590" bIns="74295" numCol="1" spcCol="1270" anchor="ctr" anchorCtr="0">
          <a:noAutofit/>
        </a:bodyPr>
        <a:lstStyle/>
        <a:p>
          <a:pPr marL="0" lvl="0" indent="0" algn="ctr" defTabSz="1733550">
            <a:lnSpc>
              <a:spcPct val="90000"/>
            </a:lnSpc>
            <a:spcBef>
              <a:spcPct val="0"/>
            </a:spcBef>
            <a:spcAft>
              <a:spcPct val="35000"/>
            </a:spcAft>
            <a:buNone/>
          </a:pPr>
          <a:r>
            <a:rPr lang="en-IN" sz="3900" kern="1200" dirty="0"/>
            <a:t>Musculoskeletal </a:t>
          </a:r>
        </a:p>
      </dsp:txBody>
      <dsp:txXfrm>
        <a:off x="76337" y="5005444"/>
        <a:ext cx="4172574" cy="1411089"/>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C95FC8-9481-4B04-ADF7-AAA28B92BFEF}">
      <dsp:nvSpPr>
        <dsp:cNvPr id="0" name=""/>
        <dsp:cNvSpPr/>
      </dsp:nvSpPr>
      <dsp:spPr>
        <a:xfrm>
          <a:off x="5183656" y="0"/>
          <a:ext cx="1792882" cy="1793065"/>
        </a:xfrm>
        <a:prstGeom prst="circularArrow">
          <a:avLst>
            <a:gd name="adj1" fmla="val 10980"/>
            <a:gd name="adj2" fmla="val 1142322"/>
            <a:gd name="adj3" fmla="val 4500000"/>
            <a:gd name="adj4" fmla="val 10800000"/>
            <a:gd name="adj5" fmla="val 12500"/>
          </a:avLst>
        </a:prstGeom>
        <a:solidFill>
          <a:schemeClr val="lt1">
            <a:hueOff val="0"/>
            <a:satOff val="0"/>
            <a:lumOff val="0"/>
            <a:alphaOff val="0"/>
          </a:schemeClr>
        </a:solidFill>
        <a:ln w="19050" cap="rnd"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0F0B3D9-00D2-4F5F-A904-A05DC67196FD}">
      <dsp:nvSpPr>
        <dsp:cNvPr id="0" name=""/>
        <dsp:cNvSpPr/>
      </dsp:nvSpPr>
      <dsp:spPr>
        <a:xfrm>
          <a:off x="5579496" y="649041"/>
          <a:ext cx="1000530" cy="5002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IN" sz="1600" kern="1200" dirty="0"/>
            <a:t>First aid </a:t>
          </a:r>
        </a:p>
      </dsp:txBody>
      <dsp:txXfrm>
        <a:off x="5579496" y="649041"/>
        <a:ext cx="1000530" cy="500213"/>
      </dsp:txXfrm>
    </dsp:sp>
    <dsp:sp modelId="{E92EBEF2-F28F-4849-9531-31408BCDD26D}">
      <dsp:nvSpPr>
        <dsp:cNvPr id="0" name=""/>
        <dsp:cNvSpPr/>
      </dsp:nvSpPr>
      <dsp:spPr>
        <a:xfrm>
          <a:off x="4685577" y="1030382"/>
          <a:ext cx="1792882" cy="1793065"/>
        </a:xfrm>
        <a:prstGeom prst="leftCircularArrow">
          <a:avLst>
            <a:gd name="adj1" fmla="val 10980"/>
            <a:gd name="adj2" fmla="val 1142322"/>
            <a:gd name="adj3" fmla="val 6300000"/>
            <a:gd name="adj4" fmla="val 18900000"/>
            <a:gd name="adj5" fmla="val 12500"/>
          </a:avLst>
        </a:prstGeom>
        <a:solidFill>
          <a:schemeClr val="lt1">
            <a:hueOff val="0"/>
            <a:satOff val="0"/>
            <a:lumOff val="0"/>
            <a:alphaOff val="0"/>
          </a:schemeClr>
        </a:solidFill>
        <a:ln w="19050" cap="rnd"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0AF9F12-200F-44B5-97C1-EE34FF0FE9C9}">
      <dsp:nvSpPr>
        <dsp:cNvPr id="0" name=""/>
        <dsp:cNvSpPr/>
      </dsp:nvSpPr>
      <dsp:spPr>
        <a:xfrm>
          <a:off x="5079399" y="1681325"/>
          <a:ext cx="1000530" cy="5002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IN" sz="1600" kern="1200" dirty="0"/>
            <a:t>Initial treatment </a:t>
          </a:r>
        </a:p>
      </dsp:txBody>
      <dsp:txXfrm>
        <a:off x="5079399" y="1681325"/>
        <a:ext cx="1000530" cy="500213"/>
      </dsp:txXfrm>
    </dsp:sp>
    <dsp:sp modelId="{DAEC8682-B4D5-463C-B3E7-CDB7A1169720}">
      <dsp:nvSpPr>
        <dsp:cNvPr id="0" name=""/>
        <dsp:cNvSpPr/>
      </dsp:nvSpPr>
      <dsp:spPr>
        <a:xfrm>
          <a:off x="5183656" y="2064568"/>
          <a:ext cx="1792882" cy="1793065"/>
        </a:xfrm>
        <a:prstGeom prst="circularArrow">
          <a:avLst>
            <a:gd name="adj1" fmla="val 10980"/>
            <a:gd name="adj2" fmla="val 1142322"/>
            <a:gd name="adj3" fmla="val 4500000"/>
            <a:gd name="adj4" fmla="val 13500000"/>
            <a:gd name="adj5" fmla="val 12500"/>
          </a:avLst>
        </a:prstGeom>
        <a:solidFill>
          <a:schemeClr val="lt1">
            <a:hueOff val="0"/>
            <a:satOff val="0"/>
            <a:lumOff val="0"/>
            <a:alphaOff val="0"/>
          </a:schemeClr>
        </a:solidFill>
        <a:ln w="19050" cap="rnd"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1C7BBA9-281F-44D9-AC57-A23C14F2754B}">
      <dsp:nvSpPr>
        <dsp:cNvPr id="0" name=""/>
        <dsp:cNvSpPr/>
      </dsp:nvSpPr>
      <dsp:spPr>
        <a:xfrm>
          <a:off x="5579496" y="2713610"/>
          <a:ext cx="1000530" cy="5002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IN" sz="1600" kern="1200" dirty="0"/>
            <a:t>Daily treatment </a:t>
          </a:r>
        </a:p>
      </dsp:txBody>
      <dsp:txXfrm>
        <a:off x="5579496" y="2713610"/>
        <a:ext cx="1000530" cy="500213"/>
      </dsp:txXfrm>
    </dsp:sp>
    <dsp:sp modelId="{2473147D-17E5-4A77-88FA-F3EF82AA7E02}">
      <dsp:nvSpPr>
        <dsp:cNvPr id="0" name=""/>
        <dsp:cNvSpPr/>
      </dsp:nvSpPr>
      <dsp:spPr>
        <a:xfrm>
          <a:off x="4813375" y="3213823"/>
          <a:ext cx="1540311" cy="1541056"/>
        </a:xfrm>
        <a:prstGeom prst="blockArc">
          <a:avLst>
            <a:gd name="adj1" fmla="val 0"/>
            <a:gd name="adj2" fmla="val 18900000"/>
            <a:gd name="adj3" fmla="val 12740"/>
          </a:avLst>
        </a:prstGeom>
        <a:solidFill>
          <a:schemeClr val="lt1">
            <a:hueOff val="0"/>
            <a:satOff val="0"/>
            <a:lumOff val="0"/>
            <a:alphaOff val="0"/>
          </a:schemeClr>
        </a:solidFill>
        <a:ln w="19050" cap="rnd"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4E69A17-A213-43D8-8EF4-D14A29ACCB1C}">
      <dsp:nvSpPr>
        <dsp:cNvPr id="0" name=""/>
        <dsp:cNvSpPr/>
      </dsp:nvSpPr>
      <dsp:spPr>
        <a:xfrm>
          <a:off x="5079399" y="3745894"/>
          <a:ext cx="1000530" cy="5002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IN" sz="1600" kern="1200" dirty="0"/>
            <a:t>Healing phase </a:t>
          </a:r>
        </a:p>
      </dsp:txBody>
      <dsp:txXfrm>
        <a:off x="5079399" y="3745894"/>
        <a:ext cx="1000530" cy="500213"/>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25DAB6-E664-4F89-B2A5-AD4E200347A7}">
      <dsp:nvSpPr>
        <dsp:cNvPr id="0" name=""/>
        <dsp:cNvSpPr/>
      </dsp:nvSpPr>
      <dsp:spPr>
        <a:xfrm rot="16200000">
          <a:off x="562495" y="-556825"/>
          <a:ext cx="4339988" cy="5453639"/>
        </a:xfrm>
        <a:prstGeom prst="flowChartManualOperation">
          <a:avLst/>
        </a:prstGeom>
        <a:solidFill>
          <a:schemeClr val="lt1">
            <a:hueOff val="0"/>
            <a:satOff val="0"/>
            <a:lumOff val="0"/>
            <a:alphaOff val="0"/>
          </a:schemeClr>
        </a:solidFill>
        <a:ln w="19050" cap="rnd"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0" tIns="0" rIns="141261" bIns="0" numCol="1" spcCol="1270" anchor="t" anchorCtr="0">
          <a:noAutofit/>
        </a:bodyPr>
        <a:lstStyle/>
        <a:p>
          <a:pPr marL="0" lvl="0" indent="0" algn="l" defTabSz="977900">
            <a:lnSpc>
              <a:spcPct val="90000"/>
            </a:lnSpc>
            <a:spcBef>
              <a:spcPct val="0"/>
            </a:spcBef>
            <a:spcAft>
              <a:spcPct val="35000"/>
            </a:spcAft>
            <a:buNone/>
          </a:pPr>
          <a:r>
            <a:rPr lang="en-IN" sz="2200" kern="1200" dirty="0"/>
            <a:t>In children </a:t>
          </a:r>
        </a:p>
        <a:p>
          <a:pPr marL="171450" lvl="1" indent="-171450" algn="l" defTabSz="755650">
            <a:lnSpc>
              <a:spcPct val="90000"/>
            </a:lnSpc>
            <a:spcBef>
              <a:spcPct val="0"/>
            </a:spcBef>
            <a:spcAft>
              <a:spcPct val="15000"/>
            </a:spcAft>
            <a:buChar char="•"/>
          </a:pPr>
          <a:r>
            <a:rPr lang="en-IN" sz="1700" kern="1200" dirty="0"/>
            <a:t>The scars cannot expand to keep pace with the growth of the child and may lead to contractures. </a:t>
          </a:r>
        </a:p>
        <a:p>
          <a:pPr marL="171450" lvl="1" indent="-171450" algn="l" defTabSz="755650">
            <a:lnSpc>
              <a:spcPct val="90000"/>
            </a:lnSpc>
            <a:spcBef>
              <a:spcPct val="0"/>
            </a:spcBef>
            <a:spcAft>
              <a:spcPct val="15000"/>
            </a:spcAft>
            <a:buChar char="•"/>
          </a:pPr>
          <a:r>
            <a:rPr lang="en-IN" sz="1700" kern="1200" dirty="0"/>
            <a:t>Arrange for early surgical release of contractures before they interfere with growth. </a:t>
          </a:r>
        </a:p>
      </dsp:txBody>
      <dsp:txXfrm rot="5400000">
        <a:off x="5670" y="867998"/>
        <a:ext cx="5453639" cy="2603992"/>
      </dsp:txXfrm>
    </dsp:sp>
    <dsp:sp modelId="{6ECF49BD-D3F9-40B2-82CC-4979ADC25827}">
      <dsp:nvSpPr>
        <dsp:cNvPr id="0" name=""/>
        <dsp:cNvSpPr/>
      </dsp:nvSpPr>
      <dsp:spPr>
        <a:xfrm rot="16200000">
          <a:off x="6425157" y="-556825"/>
          <a:ext cx="4339988" cy="5453639"/>
        </a:xfrm>
        <a:prstGeom prst="flowChartManualOperation">
          <a:avLst/>
        </a:prstGeom>
        <a:solidFill>
          <a:schemeClr val="lt1">
            <a:hueOff val="0"/>
            <a:satOff val="0"/>
            <a:lumOff val="0"/>
            <a:alphaOff val="0"/>
          </a:schemeClr>
        </a:solidFill>
        <a:ln w="19050" cap="rnd"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0" tIns="0" rIns="141261" bIns="0" numCol="1" spcCol="1270" anchor="t" anchorCtr="0">
          <a:noAutofit/>
        </a:bodyPr>
        <a:lstStyle/>
        <a:p>
          <a:pPr marL="0" lvl="0" indent="0" algn="l" defTabSz="977900">
            <a:lnSpc>
              <a:spcPct val="90000"/>
            </a:lnSpc>
            <a:spcBef>
              <a:spcPct val="0"/>
            </a:spcBef>
            <a:spcAft>
              <a:spcPct val="35000"/>
            </a:spcAft>
            <a:buNone/>
          </a:pPr>
          <a:r>
            <a:rPr lang="en-IN" sz="2200" kern="1200" dirty="0"/>
            <a:t>Burn scars on the face- </a:t>
          </a:r>
        </a:p>
        <a:p>
          <a:pPr marL="171450" lvl="1" indent="-171450" algn="l" defTabSz="755650">
            <a:lnSpc>
              <a:spcPct val="90000"/>
            </a:lnSpc>
            <a:spcBef>
              <a:spcPct val="0"/>
            </a:spcBef>
            <a:spcAft>
              <a:spcPct val="15000"/>
            </a:spcAft>
            <a:buChar char="•"/>
          </a:pPr>
          <a:r>
            <a:rPr lang="en-IN" sz="1700" kern="1200" dirty="0"/>
            <a:t>Lead to cosmetic deformity, </a:t>
          </a:r>
          <a:r>
            <a:rPr lang="en-IN" sz="1700" kern="1200" dirty="0" err="1"/>
            <a:t>ectropion</a:t>
          </a:r>
          <a:r>
            <a:rPr lang="en-IN" sz="1700" kern="1200" dirty="0"/>
            <a:t> and contractures about the lips. </a:t>
          </a:r>
        </a:p>
        <a:p>
          <a:pPr marL="171450" lvl="1" indent="-171450" algn="l" defTabSz="755650">
            <a:lnSpc>
              <a:spcPct val="90000"/>
            </a:lnSpc>
            <a:spcBef>
              <a:spcPct val="0"/>
            </a:spcBef>
            <a:spcAft>
              <a:spcPct val="15000"/>
            </a:spcAft>
            <a:buChar char="•"/>
          </a:pPr>
          <a:r>
            <a:rPr lang="en-IN" sz="1700" kern="1200" dirty="0"/>
            <a:t>Ectropion can lead to exposure keratitis and blindness</a:t>
          </a:r>
        </a:p>
        <a:p>
          <a:pPr marL="171450" lvl="1" indent="-171450" algn="l" defTabSz="755650">
            <a:lnSpc>
              <a:spcPct val="90000"/>
            </a:lnSpc>
            <a:spcBef>
              <a:spcPct val="0"/>
            </a:spcBef>
            <a:spcAft>
              <a:spcPct val="15000"/>
            </a:spcAft>
            <a:buChar char="•"/>
          </a:pPr>
          <a:r>
            <a:rPr lang="en-IN" sz="1700" kern="1200" dirty="0"/>
            <a:t>Lip deformity restricts eating and mouth care. </a:t>
          </a:r>
        </a:p>
        <a:p>
          <a:pPr marL="171450" lvl="1" indent="-171450" algn="l" defTabSz="755650">
            <a:lnSpc>
              <a:spcPct val="90000"/>
            </a:lnSpc>
            <a:spcBef>
              <a:spcPct val="0"/>
            </a:spcBef>
            <a:spcAft>
              <a:spcPct val="15000"/>
            </a:spcAft>
            <a:buChar char="•"/>
          </a:pPr>
          <a:r>
            <a:rPr lang="en-IN" sz="1700" kern="1200" dirty="0"/>
            <a:t>Consider specialized care for these patients as skin grafting is often not sufficient to correct facial deformity</a:t>
          </a:r>
        </a:p>
      </dsp:txBody>
      <dsp:txXfrm rot="5400000">
        <a:off x="5868332" y="867998"/>
        <a:ext cx="5453639" cy="2603992"/>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529147-63DF-4263-A0BD-E6D47925616A}">
      <dsp:nvSpPr>
        <dsp:cNvPr id="0" name=""/>
        <dsp:cNvSpPr/>
      </dsp:nvSpPr>
      <dsp:spPr>
        <a:xfrm>
          <a:off x="7204375" y="2690746"/>
          <a:ext cx="1163345" cy="1163345"/>
        </a:xfrm>
        <a:prstGeom prst="ellipse">
          <a:avLst/>
        </a:prstGeom>
        <a:solidFill>
          <a:schemeClr val="lt1">
            <a:hueOff val="0"/>
            <a:satOff val="0"/>
            <a:lumOff val="0"/>
            <a:alphaOff val="0"/>
          </a:schemeClr>
        </a:solidFill>
        <a:ln w="19050" cap="rnd"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IN" sz="2000" kern="1200" dirty="0"/>
            <a:t>Patient </a:t>
          </a:r>
        </a:p>
      </dsp:txBody>
      <dsp:txXfrm>
        <a:off x="7374743" y="2861114"/>
        <a:ext cx="822609" cy="822609"/>
      </dsp:txXfrm>
    </dsp:sp>
    <dsp:sp modelId="{D45EFE20-73C7-45AF-AA54-FA767D953ED2}">
      <dsp:nvSpPr>
        <dsp:cNvPr id="0" name=""/>
        <dsp:cNvSpPr/>
      </dsp:nvSpPr>
      <dsp:spPr>
        <a:xfrm rot="16200000">
          <a:off x="7093486" y="1991461"/>
          <a:ext cx="1385122" cy="13447"/>
        </a:xfrm>
        <a:custGeom>
          <a:avLst/>
          <a:gdLst/>
          <a:ahLst/>
          <a:cxnLst/>
          <a:rect l="0" t="0" r="0" b="0"/>
          <a:pathLst>
            <a:path>
              <a:moveTo>
                <a:pt x="0" y="6723"/>
              </a:moveTo>
              <a:lnTo>
                <a:pt x="1385122" y="6723"/>
              </a:lnTo>
            </a:path>
          </a:pathLst>
        </a:custGeom>
        <a:noFill/>
        <a:ln w="19050" cap="rnd"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N" sz="500" kern="1200"/>
        </a:p>
      </dsp:txBody>
      <dsp:txXfrm>
        <a:off x="7751419" y="1963557"/>
        <a:ext cx="69256" cy="69256"/>
      </dsp:txXfrm>
    </dsp:sp>
    <dsp:sp modelId="{C030942D-2BD7-485D-B4C0-01029B2A6922}">
      <dsp:nvSpPr>
        <dsp:cNvPr id="0" name=""/>
        <dsp:cNvSpPr/>
      </dsp:nvSpPr>
      <dsp:spPr>
        <a:xfrm>
          <a:off x="6635569" y="-136097"/>
          <a:ext cx="2300956" cy="1441721"/>
        </a:xfrm>
        <a:prstGeom prst="ellipse">
          <a:avLst/>
        </a:prstGeom>
        <a:solidFill>
          <a:schemeClr val="lt1">
            <a:hueOff val="0"/>
            <a:satOff val="0"/>
            <a:lumOff val="0"/>
            <a:alphaOff val="0"/>
          </a:schemeClr>
        </a:solidFill>
        <a:ln w="19050" cap="rnd"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IN" sz="1500" kern="1200" dirty="0"/>
            <a:t>Oral health specialist </a:t>
          </a:r>
        </a:p>
      </dsp:txBody>
      <dsp:txXfrm>
        <a:off x="6972536" y="75038"/>
        <a:ext cx="1627022" cy="1019451"/>
      </dsp:txXfrm>
    </dsp:sp>
    <dsp:sp modelId="{3D982CCF-8E5A-43FE-9C91-191BA1B21061}">
      <dsp:nvSpPr>
        <dsp:cNvPr id="0" name=""/>
        <dsp:cNvSpPr/>
      </dsp:nvSpPr>
      <dsp:spPr>
        <a:xfrm rot="18163636">
          <a:off x="7799387" y="2224870"/>
          <a:ext cx="1311117" cy="13447"/>
        </a:xfrm>
        <a:custGeom>
          <a:avLst/>
          <a:gdLst/>
          <a:ahLst/>
          <a:cxnLst/>
          <a:rect l="0" t="0" r="0" b="0"/>
          <a:pathLst>
            <a:path>
              <a:moveTo>
                <a:pt x="0" y="6723"/>
              </a:moveTo>
              <a:lnTo>
                <a:pt x="1311117" y="6723"/>
              </a:lnTo>
            </a:path>
          </a:pathLst>
        </a:custGeom>
        <a:noFill/>
        <a:ln w="19050" cap="rnd"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N" sz="500" kern="1200"/>
        </a:p>
      </dsp:txBody>
      <dsp:txXfrm>
        <a:off x="8422167" y="2198816"/>
        <a:ext cx="65555" cy="65555"/>
      </dsp:txXfrm>
    </dsp:sp>
    <dsp:sp modelId="{847047F3-BC74-429C-9627-49AD54EE46D0}">
      <dsp:nvSpPr>
        <dsp:cNvPr id="0" name=""/>
        <dsp:cNvSpPr/>
      </dsp:nvSpPr>
      <dsp:spPr>
        <a:xfrm>
          <a:off x="8088625" y="290558"/>
          <a:ext cx="2300956" cy="1441721"/>
        </a:xfrm>
        <a:prstGeom prst="ellipse">
          <a:avLst/>
        </a:prstGeom>
        <a:solidFill>
          <a:schemeClr val="lt1">
            <a:hueOff val="0"/>
            <a:satOff val="0"/>
            <a:lumOff val="0"/>
            <a:alphaOff val="0"/>
          </a:schemeClr>
        </a:solidFill>
        <a:ln w="19050" cap="rnd"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IN" sz="1500" kern="1200" dirty="0"/>
            <a:t>Dietician </a:t>
          </a:r>
        </a:p>
      </dsp:txBody>
      <dsp:txXfrm>
        <a:off x="8425592" y="501693"/>
        <a:ext cx="1627022" cy="1019451"/>
      </dsp:txXfrm>
    </dsp:sp>
    <dsp:sp modelId="{7E0651F9-2423-40C4-83AA-8CEC7369E160}">
      <dsp:nvSpPr>
        <dsp:cNvPr id="0" name=""/>
        <dsp:cNvSpPr/>
      </dsp:nvSpPr>
      <dsp:spPr>
        <a:xfrm rot="20077661">
          <a:off x="8256634" y="2772211"/>
          <a:ext cx="1139973" cy="13447"/>
        </a:xfrm>
        <a:custGeom>
          <a:avLst/>
          <a:gdLst/>
          <a:ahLst/>
          <a:cxnLst/>
          <a:rect l="0" t="0" r="0" b="0"/>
          <a:pathLst>
            <a:path>
              <a:moveTo>
                <a:pt x="0" y="6723"/>
              </a:moveTo>
              <a:lnTo>
                <a:pt x="1139973" y="6723"/>
              </a:lnTo>
            </a:path>
          </a:pathLst>
        </a:custGeom>
        <a:noFill/>
        <a:ln w="19050" cap="rnd"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N" sz="500" kern="1200"/>
        </a:p>
      </dsp:txBody>
      <dsp:txXfrm>
        <a:off x="8798121" y="2750435"/>
        <a:ext cx="56998" cy="56998"/>
      </dsp:txXfrm>
    </dsp:sp>
    <dsp:sp modelId="{5B3BAD93-2637-4239-9B06-748B24BD27F1}">
      <dsp:nvSpPr>
        <dsp:cNvPr id="0" name=""/>
        <dsp:cNvSpPr/>
      </dsp:nvSpPr>
      <dsp:spPr>
        <a:xfrm>
          <a:off x="9108493" y="1378791"/>
          <a:ext cx="2300956" cy="1441721"/>
        </a:xfrm>
        <a:prstGeom prst="ellipse">
          <a:avLst/>
        </a:prstGeom>
        <a:solidFill>
          <a:schemeClr val="lt1">
            <a:hueOff val="0"/>
            <a:satOff val="0"/>
            <a:lumOff val="0"/>
            <a:alphaOff val="0"/>
          </a:schemeClr>
        </a:solidFill>
        <a:ln w="19050" cap="rnd"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IN" sz="1500" kern="1200" dirty="0"/>
            <a:t>PT </a:t>
          </a:r>
        </a:p>
      </dsp:txBody>
      <dsp:txXfrm>
        <a:off x="9445460" y="1589926"/>
        <a:ext cx="1627022" cy="1019451"/>
      </dsp:txXfrm>
    </dsp:sp>
    <dsp:sp modelId="{95CB91F6-88E9-4935-8AD5-B2C5251B8352}">
      <dsp:nvSpPr>
        <dsp:cNvPr id="0" name=""/>
        <dsp:cNvSpPr/>
      </dsp:nvSpPr>
      <dsp:spPr>
        <a:xfrm rot="490909">
          <a:off x="8356847" y="3417720"/>
          <a:ext cx="973117" cy="13447"/>
        </a:xfrm>
        <a:custGeom>
          <a:avLst/>
          <a:gdLst/>
          <a:ahLst/>
          <a:cxnLst/>
          <a:rect l="0" t="0" r="0" b="0"/>
          <a:pathLst>
            <a:path>
              <a:moveTo>
                <a:pt x="0" y="6723"/>
              </a:moveTo>
              <a:lnTo>
                <a:pt x="973117" y="6723"/>
              </a:lnTo>
            </a:path>
          </a:pathLst>
        </a:custGeom>
        <a:noFill/>
        <a:ln w="19050" cap="rnd"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N" sz="500" kern="1200"/>
        </a:p>
      </dsp:txBody>
      <dsp:txXfrm>
        <a:off x="8819078" y="3400116"/>
        <a:ext cx="48655" cy="48655"/>
      </dsp:txXfrm>
    </dsp:sp>
    <dsp:sp modelId="{A327DBC2-6A8F-4998-9536-904F209FE3FA}">
      <dsp:nvSpPr>
        <dsp:cNvPr id="0" name=""/>
        <dsp:cNvSpPr/>
      </dsp:nvSpPr>
      <dsp:spPr>
        <a:xfrm>
          <a:off x="9295868" y="2934051"/>
          <a:ext cx="2300956" cy="1441721"/>
        </a:xfrm>
        <a:prstGeom prst="ellipse">
          <a:avLst/>
        </a:prstGeom>
        <a:solidFill>
          <a:schemeClr val="lt1">
            <a:hueOff val="0"/>
            <a:satOff val="0"/>
            <a:lumOff val="0"/>
            <a:alphaOff val="0"/>
          </a:schemeClr>
        </a:solidFill>
        <a:ln w="19050" cap="rnd"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IN" sz="1500" kern="1200" dirty="0"/>
            <a:t>OT </a:t>
          </a:r>
        </a:p>
      </dsp:txBody>
      <dsp:txXfrm>
        <a:off x="9632835" y="3145186"/>
        <a:ext cx="1627022" cy="1019451"/>
      </dsp:txXfrm>
    </dsp:sp>
    <dsp:sp modelId="{C79DB83E-DCA3-4025-9384-06BB8E1F1BAB}">
      <dsp:nvSpPr>
        <dsp:cNvPr id="0" name=""/>
        <dsp:cNvSpPr/>
      </dsp:nvSpPr>
      <dsp:spPr>
        <a:xfrm rot="2454545">
          <a:off x="8077389" y="4044101"/>
          <a:ext cx="1213973" cy="13447"/>
        </a:xfrm>
        <a:custGeom>
          <a:avLst/>
          <a:gdLst/>
          <a:ahLst/>
          <a:cxnLst/>
          <a:rect l="0" t="0" r="0" b="0"/>
          <a:pathLst>
            <a:path>
              <a:moveTo>
                <a:pt x="0" y="6723"/>
              </a:moveTo>
              <a:lnTo>
                <a:pt x="1213973" y="6723"/>
              </a:lnTo>
            </a:path>
          </a:pathLst>
        </a:custGeom>
        <a:noFill/>
        <a:ln w="19050" cap="rnd"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N" sz="500" kern="1200"/>
        </a:p>
      </dsp:txBody>
      <dsp:txXfrm>
        <a:off x="8654027" y="4020476"/>
        <a:ext cx="60698" cy="60698"/>
      </dsp:txXfrm>
    </dsp:sp>
    <dsp:sp modelId="{E1D926DF-6433-4466-BFCE-00FCE92A8C62}">
      <dsp:nvSpPr>
        <dsp:cNvPr id="0" name=""/>
        <dsp:cNvSpPr/>
      </dsp:nvSpPr>
      <dsp:spPr>
        <a:xfrm>
          <a:off x="8666764" y="4311598"/>
          <a:ext cx="2300956" cy="1441721"/>
        </a:xfrm>
        <a:prstGeom prst="ellipse">
          <a:avLst/>
        </a:prstGeom>
        <a:solidFill>
          <a:schemeClr val="lt1">
            <a:hueOff val="0"/>
            <a:satOff val="0"/>
            <a:lumOff val="0"/>
            <a:alphaOff val="0"/>
          </a:schemeClr>
        </a:solidFill>
        <a:ln w="19050" cap="rnd"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IN" sz="1500" kern="1200" dirty="0"/>
            <a:t>Social worker </a:t>
          </a:r>
        </a:p>
      </dsp:txBody>
      <dsp:txXfrm>
        <a:off x="9003731" y="4522733"/>
        <a:ext cx="1627022" cy="1019451"/>
      </dsp:txXfrm>
    </dsp:sp>
    <dsp:sp modelId="{066BA631-442A-45DF-A45C-88E0CBFB15EA}">
      <dsp:nvSpPr>
        <dsp:cNvPr id="0" name=""/>
        <dsp:cNvSpPr/>
      </dsp:nvSpPr>
      <dsp:spPr>
        <a:xfrm rot="4418182">
          <a:off x="7458955" y="4479662"/>
          <a:ext cx="1367090" cy="13447"/>
        </a:xfrm>
        <a:custGeom>
          <a:avLst/>
          <a:gdLst/>
          <a:ahLst/>
          <a:cxnLst/>
          <a:rect l="0" t="0" r="0" b="0"/>
          <a:pathLst>
            <a:path>
              <a:moveTo>
                <a:pt x="0" y="6723"/>
              </a:moveTo>
              <a:lnTo>
                <a:pt x="1367090" y="6723"/>
              </a:lnTo>
            </a:path>
          </a:pathLst>
        </a:custGeom>
        <a:noFill/>
        <a:ln w="19050" cap="rnd"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N" sz="500" kern="1200"/>
        </a:p>
      </dsp:txBody>
      <dsp:txXfrm>
        <a:off x="8108323" y="4452209"/>
        <a:ext cx="68354" cy="68354"/>
      </dsp:txXfrm>
    </dsp:sp>
    <dsp:sp modelId="{71E15123-7AE5-42E8-B697-C1051A19BD74}">
      <dsp:nvSpPr>
        <dsp:cNvPr id="0" name=""/>
        <dsp:cNvSpPr/>
      </dsp:nvSpPr>
      <dsp:spPr>
        <a:xfrm>
          <a:off x="7392769" y="5130344"/>
          <a:ext cx="2300956" cy="1441721"/>
        </a:xfrm>
        <a:prstGeom prst="ellipse">
          <a:avLst/>
        </a:prstGeom>
        <a:solidFill>
          <a:schemeClr val="lt1">
            <a:hueOff val="0"/>
            <a:satOff val="0"/>
            <a:lumOff val="0"/>
            <a:alphaOff val="0"/>
          </a:schemeClr>
        </a:solidFill>
        <a:ln w="19050" cap="rnd"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IN" sz="1500" kern="1200" dirty="0"/>
            <a:t>P n O </a:t>
          </a:r>
        </a:p>
      </dsp:txBody>
      <dsp:txXfrm>
        <a:off x="7729736" y="5341479"/>
        <a:ext cx="1627022" cy="1019451"/>
      </dsp:txXfrm>
    </dsp:sp>
    <dsp:sp modelId="{1D05109E-ADD4-4EA8-AB30-3C03711B02CF}">
      <dsp:nvSpPr>
        <dsp:cNvPr id="0" name=""/>
        <dsp:cNvSpPr/>
      </dsp:nvSpPr>
      <dsp:spPr>
        <a:xfrm rot="6381818">
          <a:off x="6746049" y="4479662"/>
          <a:ext cx="1367090" cy="13447"/>
        </a:xfrm>
        <a:custGeom>
          <a:avLst/>
          <a:gdLst/>
          <a:ahLst/>
          <a:cxnLst/>
          <a:rect l="0" t="0" r="0" b="0"/>
          <a:pathLst>
            <a:path>
              <a:moveTo>
                <a:pt x="0" y="6723"/>
              </a:moveTo>
              <a:lnTo>
                <a:pt x="1367090" y="6723"/>
              </a:lnTo>
            </a:path>
          </a:pathLst>
        </a:custGeom>
        <a:noFill/>
        <a:ln w="19050" cap="rnd"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N" sz="500" kern="1200"/>
        </a:p>
      </dsp:txBody>
      <dsp:txXfrm rot="10800000">
        <a:off x="7395417" y="4452209"/>
        <a:ext cx="68354" cy="68354"/>
      </dsp:txXfrm>
    </dsp:sp>
    <dsp:sp modelId="{32DFF686-A939-4D8E-8591-F8D7081D6046}">
      <dsp:nvSpPr>
        <dsp:cNvPr id="0" name=""/>
        <dsp:cNvSpPr/>
      </dsp:nvSpPr>
      <dsp:spPr>
        <a:xfrm>
          <a:off x="5878369" y="5130344"/>
          <a:ext cx="2300956" cy="1441721"/>
        </a:xfrm>
        <a:prstGeom prst="ellipse">
          <a:avLst/>
        </a:prstGeom>
        <a:solidFill>
          <a:schemeClr val="lt1">
            <a:hueOff val="0"/>
            <a:satOff val="0"/>
            <a:lumOff val="0"/>
            <a:alphaOff val="0"/>
          </a:schemeClr>
        </a:solidFill>
        <a:ln w="19050" cap="rnd"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IN" sz="1500" kern="1200" dirty="0"/>
            <a:t>Reconstructive surgeon </a:t>
          </a:r>
        </a:p>
      </dsp:txBody>
      <dsp:txXfrm>
        <a:off x="6215336" y="5341479"/>
        <a:ext cx="1627022" cy="1019451"/>
      </dsp:txXfrm>
    </dsp:sp>
    <dsp:sp modelId="{2F01201A-DE0E-41A2-B18D-C62584A2B0C3}">
      <dsp:nvSpPr>
        <dsp:cNvPr id="0" name=""/>
        <dsp:cNvSpPr/>
      </dsp:nvSpPr>
      <dsp:spPr>
        <a:xfrm rot="8345455">
          <a:off x="6280732" y="4044101"/>
          <a:ext cx="1213973" cy="13447"/>
        </a:xfrm>
        <a:custGeom>
          <a:avLst/>
          <a:gdLst/>
          <a:ahLst/>
          <a:cxnLst/>
          <a:rect l="0" t="0" r="0" b="0"/>
          <a:pathLst>
            <a:path>
              <a:moveTo>
                <a:pt x="0" y="6723"/>
              </a:moveTo>
              <a:lnTo>
                <a:pt x="1213973" y="6723"/>
              </a:lnTo>
            </a:path>
          </a:pathLst>
        </a:custGeom>
        <a:noFill/>
        <a:ln w="19050" cap="rnd"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N" sz="500" kern="1200"/>
        </a:p>
      </dsp:txBody>
      <dsp:txXfrm rot="10800000">
        <a:off x="6857369" y="4020476"/>
        <a:ext cx="60698" cy="60698"/>
      </dsp:txXfrm>
    </dsp:sp>
    <dsp:sp modelId="{DB82D3AF-E417-4298-917C-C894B0A23F1F}">
      <dsp:nvSpPr>
        <dsp:cNvPr id="0" name=""/>
        <dsp:cNvSpPr/>
      </dsp:nvSpPr>
      <dsp:spPr>
        <a:xfrm>
          <a:off x="4604374" y="4311598"/>
          <a:ext cx="2300956" cy="1441721"/>
        </a:xfrm>
        <a:prstGeom prst="ellipse">
          <a:avLst/>
        </a:prstGeom>
        <a:solidFill>
          <a:schemeClr val="lt1">
            <a:hueOff val="0"/>
            <a:satOff val="0"/>
            <a:lumOff val="0"/>
            <a:alphaOff val="0"/>
          </a:schemeClr>
        </a:solidFill>
        <a:ln w="19050" cap="rnd"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IN" sz="1400" kern="1200" dirty="0"/>
            <a:t>Psychologist </a:t>
          </a:r>
        </a:p>
      </dsp:txBody>
      <dsp:txXfrm>
        <a:off x="4941341" y="4522733"/>
        <a:ext cx="1627022" cy="1019451"/>
      </dsp:txXfrm>
    </dsp:sp>
    <dsp:sp modelId="{99384F74-DE16-4630-85BD-597C3AF4D1C4}">
      <dsp:nvSpPr>
        <dsp:cNvPr id="0" name=""/>
        <dsp:cNvSpPr/>
      </dsp:nvSpPr>
      <dsp:spPr>
        <a:xfrm rot="10309091">
          <a:off x="6242131" y="3417720"/>
          <a:ext cx="973117" cy="13447"/>
        </a:xfrm>
        <a:custGeom>
          <a:avLst/>
          <a:gdLst/>
          <a:ahLst/>
          <a:cxnLst/>
          <a:rect l="0" t="0" r="0" b="0"/>
          <a:pathLst>
            <a:path>
              <a:moveTo>
                <a:pt x="0" y="6723"/>
              </a:moveTo>
              <a:lnTo>
                <a:pt x="973117" y="6723"/>
              </a:lnTo>
            </a:path>
          </a:pathLst>
        </a:custGeom>
        <a:noFill/>
        <a:ln w="19050" cap="rnd"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N" sz="500" kern="1200"/>
        </a:p>
      </dsp:txBody>
      <dsp:txXfrm rot="10800000">
        <a:off x="6704362" y="3400116"/>
        <a:ext cx="48655" cy="48655"/>
      </dsp:txXfrm>
    </dsp:sp>
    <dsp:sp modelId="{F2352138-D7A5-4792-B098-E65CCA8397AA}">
      <dsp:nvSpPr>
        <dsp:cNvPr id="0" name=""/>
        <dsp:cNvSpPr/>
      </dsp:nvSpPr>
      <dsp:spPr>
        <a:xfrm>
          <a:off x="3975270" y="2934051"/>
          <a:ext cx="2300956" cy="1441721"/>
        </a:xfrm>
        <a:prstGeom prst="ellipse">
          <a:avLst/>
        </a:prstGeom>
        <a:solidFill>
          <a:schemeClr val="lt1">
            <a:hueOff val="0"/>
            <a:satOff val="0"/>
            <a:lumOff val="0"/>
            <a:alphaOff val="0"/>
          </a:schemeClr>
        </a:solidFill>
        <a:ln w="19050" cap="rnd"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IN" sz="1400" kern="1200" dirty="0"/>
            <a:t>Nurse </a:t>
          </a:r>
        </a:p>
      </dsp:txBody>
      <dsp:txXfrm>
        <a:off x="4312237" y="3145186"/>
        <a:ext cx="1627022" cy="1019451"/>
      </dsp:txXfrm>
    </dsp:sp>
    <dsp:sp modelId="{FB05DFCD-5A77-464C-93AD-50695C56610A}">
      <dsp:nvSpPr>
        <dsp:cNvPr id="0" name=""/>
        <dsp:cNvSpPr/>
      </dsp:nvSpPr>
      <dsp:spPr>
        <a:xfrm rot="12272727">
          <a:off x="6222027" y="2798928"/>
          <a:ext cx="1083886" cy="13447"/>
        </a:xfrm>
        <a:custGeom>
          <a:avLst/>
          <a:gdLst/>
          <a:ahLst/>
          <a:cxnLst/>
          <a:rect l="0" t="0" r="0" b="0"/>
          <a:pathLst>
            <a:path>
              <a:moveTo>
                <a:pt x="0" y="6723"/>
              </a:moveTo>
              <a:lnTo>
                <a:pt x="1083886" y="6723"/>
              </a:lnTo>
            </a:path>
          </a:pathLst>
        </a:custGeom>
        <a:noFill/>
        <a:ln w="19050" cap="rnd"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N" sz="500" kern="1200"/>
        </a:p>
      </dsp:txBody>
      <dsp:txXfrm rot="10800000">
        <a:off x="6736873" y="2778554"/>
        <a:ext cx="54194" cy="54194"/>
      </dsp:txXfrm>
    </dsp:sp>
    <dsp:sp modelId="{C73CB275-F499-421C-9571-F8321447CDCF}">
      <dsp:nvSpPr>
        <dsp:cNvPr id="0" name=""/>
        <dsp:cNvSpPr/>
      </dsp:nvSpPr>
      <dsp:spPr>
        <a:xfrm>
          <a:off x="4190791" y="1435065"/>
          <a:ext cx="2300956" cy="1441721"/>
        </a:xfrm>
        <a:prstGeom prst="ellipse">
          <a:avLst/>
        </a:prstGeom>
        <a:solidFill>
          <a:schemeClr val="lt1">
            <a:hueOff val="0"/>
            <a:satOff val="0"/>
            <a:lumOff val="0"/>
            <a:alphaOff val="0"/>
          </a:schemeClr>
        </a:solidFill>
        <a:ln w="19050" cap="rnd"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IN" sz="1400" kern="1200" dirty="0"/>
            <a:t>Physician </a:t>
          </a:r>
        </a:p>
      </dsp:txBody>
      <dsp:txXfrm>
        <a:off x="4527758" y="1646200"/>
        <a:ext cx="1627022" cy="1019451"/>
      </dsp:txXfrm>
    </dsp:sp>
    <dsp:sp modelId="{58334114-5B1E-4452-A5F2-006F247065AD}">
      <dsp:nvSpPr>
        <dsp:cNvPr id="0" name=""/>
        <dsp:cNvSpPr/>
      </dsp:nvSpPr>
      <dsp:spPr>
        <a:xfrm rot="14236364">
          <a:off x="6461591" y="2224870"/>
          <a:ext cx="1311117" cy="13447"/>
        </a:xfrm>
        <a:custGeom>
          <a:avLst/>
          <a:gdLst/>
          <a:ahLst/>
          <a:cxnLst/>
          <a:rect l="0" t="0" r="0" b="0"/>
          <a:pathLst>
            <a:path>
              <a:moveTo>
                <a:pt x="0" y="6723"/>
              </a:moveTo>
              <a:lnTo>
                <a:pt x="1311117" y="6723"/>
              </a:lnTo>
            </a:path>
          </a:pathLst>
        </a:custGeom>
        <a:noFill/>
        <a:ln w="19050" cap="rnd"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N" sz="500" kern="1200"/>
        </a:p>
      </dsp:txBody>
      <dsp:txXfrm rot="10800000">
        <a:off x="7084372" y="2198816"/>
        <a:ext cx="65555" cy="65555"/>
      </dsp:txXfrm>
    </dsp:sp>
    <dsp:sp modelId="{007D878D-79CB-4A75-8641-E2FB5E542C48}">
      <dsp:nvSpPr>
        <dsp:cNvPr id="0" name=""/>
        <dsp:cNvSpPr/>
      </dsp:nvSpPr>
      <dsp:spPr>
        <a:xfrm>
          <a:off x="5182513" y="290558"/>
          <a:ext cx="2300956" cy="1441721"/>
        </a:xfrm>
        <a:prstGeom prst="ellipse">
          <a:avLst/>
        </a:prstGeom>
        <a:solidFill>
          <a:schemeClr val="lt1">
            <a:hueOff val="0"/>
            <a:satOff val="0"/>
            <a:lumOff val="0"/>
            <a:alphaOff val="0"/>
          </a:schemeClr>
        </a:solidFill>
        <a:ln w="19050" cap="rnd"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IN" sz="1400" kern="1200" dirty="0"/>
            <a:t>Pain </a:t>
          </a:r>
          <a:r>
            <a:rPr lang="en-IN" sz="1400" kern="1200" dirty="0" err="1"/>
            <a:t>mgt</a:t>
          </a:r>
          <a:r>
            <a:rPr lang="en-IN" sz="1400" kern="1200" dirty="0"/>
            <a:t> specialist </a:t>
          </a:r>
        </a:p>
      </dsp:txBody>
      <dsp:txXfrm>
        <a:off x="5519480" y="501693"/>
        <a:ext cx="1627022" cy="1019451"/>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FEA384-2B92-4311-BDA4-623EDFF4252E}">
      <dsp:nvSpPr>
        <dsp:cNvPr id="0" name=""/>
        <dsp:cNvSpPr/>
      </dsp:nvSpPr>
      <dsp:spPr>
        <a:xfrm>
          <a:off x="4949642" y="2624706"/>
          <a:ext cx="1747294" cy="1747294"/>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IN" sz="1600" kern="1200" dirty="0"/>
            <a:t>Burns rehabilitation </a:t>
          </a:r>
        </a:p>
      </dsp:txBody>
      <dsp:txXfrm>
        <a:off x="5205527" y="2880591"/>
        <a:ext cx="1235524" cy="1235524"/>
      </dsp:txXfrm>
    </dsp:sp>
    <dsp:sp modelId="{7B218F25-DAF2-42CE-8074-FBFF4772AE0B}">
      <dsp:nvSpPr>
        <dsp:cNvPr id="0" name=""/>
        <dsp:cNvSpPr/>
      </dsp:nvSpPr>
      <dsp:spPr>
        <a:xfrm rot="16319304">
          <a:off x="5429355" y="2172596"/>
          <a:ext cx="878993" cy="26806"/>
        </a:xfrm>
        <a:custGeom>
          <a:avLst/>
          <a:gdLst/>
          <a:ahLst/>
          <a:cxnLst/>
          <a:rect l="0" t="0" r="0" b="0"/>
          <a:pathLst>
            <a:path>
              <a:moveTo>
                <a:pt x="0" y="13403"/>
              </a:moveTo>
              <a:lnTo>
                <a:pt x="878993" y="13403"/>
              </a:lnTo>
            </a:path>
          </a:pathLst>
        </a:custGeom>
        <a:noFill/>
        <a:ln w="19050"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N" sz="500" kern="1200"/>
        </a:p>
      </dsp:txBody>
      <dsp:txXfrm>
        <a:off x="5846877" y="2164025"/>
        <a:ext cx="43949" cy="43949"/>
      </dsp:txXfrm>
    </dsp:sp>
    <dsp:sp modelId="{3469C3FF-E15C-46C7-94DA-66C7CCBD3C84}">
      <dsp:nvSpPr>
        <dsp:cNvPr id="0" name=""/>
        <dsp:cNvSpPr/>
      </dsp:nvSpPr>
      <dsp:spPr>
        <a:xfrm>
          <a:off x="5040767" y="0"/>
          <a:ext cx="1747294" cy="1747294"/>
        </a:xfrm>
        <a:prstGeom prst="ellipse">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IN" sz="1500" kern="1200" dirty="0"/>
            <a:t>Pain </a:t>
          </a:r>
        </a:p>
      </dsp:txBody>
      <dsp:txXfrm>
        <a:off x="5296652" y="255885"/>
        <a:ext cx="1235524" cy="1235524"/>
      </dsp:txXfrm>
    </dsp:sp>
    <dsp:sp modelId="{BB989B0F-0B66-4F32-8F35-E260778081D2}">
      <dsp:nvSpPr>
        <dsp:cNvPr id="0" name=""/>
        <dsp:cNvSpPr/>
      </dsp:nvSpPr>
      <dsp:spPr>
        <a:xfrm rot="19285714">
          <a:off x="6411356" y="2668807"/>
          <a:ext cx="870688" cy="26806"/>
        </a:xfrm>
        <a:custGeom>
          <a:avLst/>
          <a:gdLst/>
          <a:ahLst/>
          <a:cxnLst/>
          <a:rect l="0" t="0" r="0" b="0"/>
          <a:pathLst>
            <a:path>
              <a:moveTo>
                <a:pt x="0" y="13403"/>
              </a:moveTo>
              <a:lnTo>
                <a:pt x="870688" y="13403"/>
              </a:lnTo>
            </a:path>
          </a:pathLst>
        </a:custGeom>
        <a:noFill/>
        <a:ln w="19050"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N" sz="500" kern="1200"/>
        </a:p>
      </dsp:txBody>
      <dsp:txXfrm>
        <a:off x="6824933" y="2660443"/>
        <a:ext cx="43534" cy="43534"/>
      </dsp:txXfrm>
    </dsp:sp>
    <dsp:sp modelId="{C08C1937-51D1-43AD-B6D5-EC8590CF155A}">
      <dsp:nvSpPr>
        <dsp:cNvPr id="0" name=""/>
        <dsp:cNvSpPr/>
      </dsp:nvSpPr>
      <dsp:spPr>
        <a:xfrm>
          <a:off x="6996464" y="992420"/>
          <a:ext cx="1747294" cy="1747294"/>
        </a:xfrm>
        <a:prstGeom prst="ellipse">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IN" sz="1500" kern="1200" dirty="0"/>
            <a:t>Skin</a:t>
          </a:r>
        </a:p>
      </dsp:txBody>
      <dsp:txXfrm>
        <a:off x="7252349" y="1248305"/>
        <a:ext cx="1235524" cy="1235524"/>
      </dsp:txXfrm>
    </dsp:sp>
    <dsp:sp modelId="{A984AE82-A2C3-4037-B981-1C01594726B7}">
      <dsp:nvSpPr>
        <dsp:cNvPr id="0" name=""/>
        <dsp:cNvSpPr/>
      </dsp:nvSpPr>
      <dsp:spPr>
        <a:xfrm rot="771429">
          <a:off x="6667381" y="3747261"/>
          <a:ext cx="610343" cy="26806"/>
        </a:xfrm>
        <a:custGeom>
          <a:avLst/>
          <a:gdLst/>
          <a:ahLst/>
          <a:cxnLst/>
          <a:rect l="0" t="0" r="0" b="0"/>
          <a:pathLst>
            <a:path>
              <a:moveTo>
                <a:pt x="0" y="13403"/>
              </a:moveTo>
              <a:lnTo>
                <a:pt x="610343" y="13403"/>
              </a:lnTo>
            </a:path>
          </a:pathLst>
        </a:custGeom>
        <a:noFill/>
        <a:ln w="19050"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N" sz="500" kern="1200"/>
        </a:p>
      </dsp:txBody>
      <dsp:txXfrm>
        <a:off x="6957294" y="3745406"/>
        <a:ext cx="30517" cy="30517"/>
      </dsp:txXfrm>
    </dsp:sp>
    <dsp:sp modelId="{F2A964FE-9272-4EDE-A31F-D25BDD8AF5BC}">
      <dsp:nvSpPr>
        <dsp:cNvPr id="0" name=""/>
        <dsp:cNvSpPr/>
      </dsp:nvSpPr>
      <dsp:spPr>
        <a:xfrm>
          <a:off x="7220856" y="3207262"/>
          <a:ext cx="2309556" cy="1747294"/>
        </a:xfrm>
        <a:prstGeom prst="ellipse">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IN" sz="1500" kern="1200" dirty="0"/>
            <a:t>Psychological </a:t>
          </a:r>
        </a:p>
      </dsp:txBody>
      <dsp:txXfrm>
        <a:off x="7559083" y="3463147"/>
        <a:ext cx="1633102" cy="1235524"/>
      </dsp:txXfrm>
    </dsp:sp>
    <dsp:sp modelId="{6B358090-C68C-470A-8CF3-FFE6774885DC}">
      <dsp:nvSpPr>
        <dsp:cNvPr id="0" name=""/>
        <dsp:cNvSpPr/>
      </dsp:nvSpPr>
      <dsp:spPr>
        <a:xfrm rot="3857143">
          <a:off x="5955895" y="4664310"/>
          <a:ext cx="870688" cy="26806"/>
        </a:xfrm>
        <a:custGeom>
          <a:avLst/>
          <a:gdLst/>
          <a:ahLst/>
          <a:cxnLst/>
          <a:rect l="0" t="0" r="0" b="0"/>
          <a:pathLst>
            <a:path>
              <a:moveTo>
                <a:pt x="0" y="13403"/>
              </a:moveTo>
              <a:lnTo>
                <a:pt x="870688" y="13403"/>
              </a:lnTo>
            </a:path>
          </a:pathLst>
        </a:custGeom>
        <a:noFill/>
        <a:ln w="19050"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N" sz="500" kern="1200"/>
        </a:p>
      </dsp:txBody>
      <dsp:txXfrm>
        <a:off x="6369473" y="4655946"/>
        <a:ext cx="43534" cy="43534"/>
      </dsp:txXfrm>
    </dsp:sp>
    <dsp:sp modelId="{EA8387B2-A4B2-44F5-9D63-7815549E45B9}">
      <dsp:nvSpPr>
        <dsp:cNvPr id="0" name=""/>
        <dsp:cNvSpPr/>
      </dsp:nvSpPr>
      <dsp:spPr>
        <a:xfrm>
          <a:off x="6085543" y="4983427"/>
          <a:ext cx="1747294" cy="1747294"/>
        </a:xfrm>
        <a:prstGeom prst="ellipse">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IN" sz="1500" kern="1200" dirty="0"/>
            <a:t>Quality of life </a:t>
          </a:r>
        </a:p>
      </dsp:txBody>
      <dsp:txXfrm>
        <a:off x="6341428" y="5239312"/>
        <a:ext cx="1235524" cy="1235524"/>
      </dsp:txXfrm>
    </dsp:sp>
    <dsp:sp modelId="{4175E25F-D00E-4F49-9F6B-B8BD7686DDBF}">
      <dsp:nvSpPr>
        <dsp:cNvPr id="0" name=""/>
        <dsp:cNvSpPr/>
      </dsp:nvSpPr>
      <dsp:spPr>
        <a:xfrm rot="6942857">
          <a:off x="4819995" y="4664310"/>
          <a:ext cx="870688" cy="26806"/>
        </a:xfrm>
        <a:custGeom>
          <a:avLst/>
          <a:gdLst/>
          <a:ahLst/>
          <a:cxnLst/>
          <a:rect l="0" t="0" r="0" b="0"/>
          <a:pathLst>
            <a:path>
              <a:moveTo>
                <a:pt x="0" y="13403"/>
              </a:moveTo>
              <a:lnTo>
                <a:pt x="870688" y="13403"/>
              </a:lnTo>
            </a:path>
          </a:pathLst>
        </a:custGeom>
        <a:noFill/>
        <a:ln w="19050"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N" sz="500" kern="1200"/>
        </a:p>
      </dsp:txBody>
      <dsp:txXfrm rot="10800000">
        <a:off x="5233572" y="4655946"/>
        <a:ext cx="43534" cy="43534"/>
      </dsp:txXfrm>
    </dsp:sp>
    <dsp:sp modelId="{4EA39633-72D0-427D-8E24-7937C61208B2}">
      <dsp:nvSpPr>
        <dsp:cNvPr id="0" name=""/>
        <dsp:cNvSpPr/>
      </dsp:nvSpPr>
      <dsp:spPr>
        <a:xfrm>
          <a:off x="3813742" y="4983427"/>
          <a:ext cx="1747294" cy="1747294"/>
        </a:xfrm>
        <a:prstGeom prst="ellipse">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IN" sz="1500" kern="1200" dirty="0"/>
            <a:t>Physical </a:t>
          </a:r>
        </a:p>
      </dsp:txBody>
      <dsp:txXfrm>
        <a:off x="4069627" y="5239312"/>
        <a:ext cx="1235524" cy="1235524"/>
      </dsp:txXfrm>
    </dsp:sp>
    <dsp:sp modelId="{528747D2-C8ED-48A5-8291-86FB87C57338}">
      <dsp:nvSpPr>
        <dsp:cNvPr id="0" name=""/>
        <dsp:cNvSpPr/>
      </dsp:nvSpPr>
      <dsp:spPr>
        <a:xfrm rot="10028571">
          <a:off x="4291652" y="3755960"/>
          <a:ext cx="688526" cy="26806"/>
        </a:xfrm>
        <a:custGeom>
          <a:avLst/>
          <a:gdLst/>
          <a:ahLst/>
          <a:cxnLst/>
          <a:rect l="0" t="0" r="0" b="0"/>
          <a:pathLst>
            <a:path>
              <a:moveTo>
                <a:pt x="0" y="13403"/>
              </a:moveTo>
              <a:lnTo>
                <a:pt x="688526" y="13403"/>
              </a:lnTo>
            </a:path>
          </a:pathLst>
        </a:custGeom>
        <a:noFill/>
        <a:ln w="19050"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N" sz="500" kern="1200"/>
        </a:p>
      </dsp:txBody>
      <dsp:txXfrm rot="10800000">
        <a:off x="4618702" y="3752150"/>
        <a:ext cx="34426" cy="34426"/>
      </dsp:txXfrm>
    </dsp:sp>
    <dsp:sp modelId="{B5FAF7C4-0D49-4207-BD25-F87CD0050C3D}">
      <dsp:nvSpPr>
        <dsp:cNvPr id="0" name=""/>
        <dsp:cNvSpPr/>
      </dsp:nvSpPr>
      <dsp:spPr>
        <a:xfrm>
          <a:off x="2202238" y="3207262"/>
          <a:ext cx="2137412" cy="1747294"/>
        </a:xfrm>
        <a:prstGeom prst="ellipse">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IN" sz="1500" kern="1200" dirty="0"/>
            <a:t>Community </a:t>
          </a:r>
        </a:p>
      </dsp:txBody>
      <dsp:txXfrm>
        <a:off x="2515255" y="3463147"/>
        <a:ext cx="1511378" cy="1235524"/>
      </dsp:txXfrm>
    </dsp:sp>
    <dsp:sp modelId="{68C2662A-4B26-4A31-A1AA-77DD25B69231}">
      <dsp:nvSpPr>
        <dsp:cNvPr id="0" name=""/>
        <dsp:cNvSpPr/>
      </dsp:nvSpPr>
      <dsp:spPr>
        <a:xfrm rot="13114286">
          <a:off x="4540967" y="2730543"/>
          <a:ext cx="672653" cy="26806"/>
        </a:xfrm>
        <a:custGeom>
          <a:avLst/>
          <a:gdLst/>
          <a:ahLst/>
          <a:cxnLst/>
          <a:rect l="0" t="0" r="0" b="0"/>
          <a:pathLst>
            <a:path>
              <a:moveTo>
                <a:pt x="0" y="13403"/>
              </a:moveTo>
              <a:lnTo>
                <a:pt x="672653" y="13403"/>
              </a:lnTo>
            </a:path>
          </a:pathLst>
        </a:custGeom>
        <a:noFill/>
        <a:ln w="19050"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N" sz="500" kern="1200"/>
        </a:p>
      </dsp:txBody>
      <dsp:txXfrm rot="10800000">
        <a:off x="4860477" y="2727130"/>
        <a:ext cx="33632" cy="33632"/>
      </dsp:txXfrm>
    </dsp:sp>
    <dsp:sp modelId="{427F66F1-794A-4096-91D9-31A0ED4FAC0B}">
      <dsp:nvSpPr>
        <dsp:cNvPr id="0" name=""/>
        <dsp:cNvSpPr/>
      </dsp:nvSpPr>
      <dsp:spPr>
        <a:xfrm>
          <a:off x="2475913" y="992420"/>
          <a:ext cx="2601109" cy="1747294"/>
        </a:xfrm>
        <a:prstGeom prst="ellipse">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IN" sz="1500" kern="1200" dirty="0"/>
            <a:t>Neuro-musculoskeletal function </a:t>
          </a:r>
        </a:p>
      </dsp:txBody>
      <dsp:txXfrm>
        <a:off x="2856837" y="1248305"/>
        <a:ext cx="1839261" cy="123552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E17D3B-7FE3-4F11-8837-3ADB72A7AB5C}">
      <dsp:nvSpPr>
        <dsp:cNvPr id="0" name=""/>
        <dsp:cNvSpPr/>
      </dsp:nvSpPr>
      <dsp:spPr>
        <a:xfrm>
          <a:off x="2873600" y="1888948"/>
          <a:ext cx="2188706" cy="1094353"/>
        </a:xfrm>
        <a:prstGeom prst="roundRect">
          <a:avLst>
            <a:gd name="adj" fmla="val 10000"/>
          </a:avLst>
        </a:prstGeom>
        <a:solidFill>
          <a:schemeClr val="lt1">
            <a:hueOff val="0"/>
            <a:satOff val="0"/>
            <a:lumOff val="0"/>
            <a:alphaOff val="0"/>
          </a:schemeClr>
        </a:solidFill>
        <a:ln w="19050" cap="rnd"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r>
            <a:rPr lang="en-IN" sz="2900" kern="1200" dirty="0"/>
            <a:t>Thermal burns</a:t>
          </a:r>
          <a:endParaRPr lang="en-US" sz="2900" kern="1200" dirty="0"/>
        </a:p>
      </dsp:txBody>
      <dsp:txXfrm>
        <a:off x="2905653" y="1921001"/>
        <a:ext cx="2124600" cy="1030247"/>
      </dsp:txXfrm>
    </dsp:sp>
    <dsp:sp modelId="{8D5B6C18-5740-49FF-9FAF-8F697DE1A438}">
      <dsp:nvSpPr>
        <dsp:cNvPr id="0" name=""/>
        <dsp:cNvSpPr/>
      </dsp:nvSpPr>
      <dsp:spPr>
        <a:xfrm rot="17692822">
          <a:off x="4459602" y="1472030"/>
          <a:ext cx="2080890" cy="40429"/>
        </a:xfrm>
        <a:custGeom>
          <a:avLst/>
          <a:gdLst/>
          <a:ahLst/>
          <a:cxnLst/>
          <a:rect l="0" t="0" r="0" b="0"/>
          <a:pathLst>
            <a:path>
              <a:moveTo>
                <a:pt x="0" y="20214"/>
              </a:moveTo>
              <a:lnTo>
                <a:pt x="2080890" y="20214"/>
              </a:lnTo>
            </a:path>
          </a:pathLst>
        </a:custGeom>
        <a:noFill/>
        <a:ln w="19050" cap="rnd"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a:off x="5448025" y="1440223"/>
        <a:ext cx="104044" cy="104044"/>
      </dsp:txXfrm>
    </dsp:sp>
    <dsp:sp modelId="{01BFAB0A-D7DC-457E-9BB9-FEEE5E16D152}">
      <dsp:nvSpPr>
        <dsp:cNvPr id="0" name=""/>
        <dsp:cNvSpPr/>
      </dsp:nvSpPr>
      <dsp:spPr>
        <a:xfrm>
          <a:off x="5937788" y="1189"/>
          <a:ext cx="2188706" cy="1094353"/>
        </a:xfrm>
        <a:prstGeom prst="roundRect">
          <a:avLst>
            <a:gd name="adj" fmla="val 10000"/>
          </a:avLst>
        </a:prstGeom>
        <a:solidFill>
          <a:schemeClr val="lt1">
            <a:hueOff val="0"/>
            <a:satOff val="0"/>
            <a:lumOff val="0"/>
            <a:alphaOff val="0"/>
          </a:schemeClr>
        </a:solidFill>
        <a:ln w="19050" cap="rnd"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r>
            <a:rPr lang="en-IN" sz="2900" kern="1200" dirty="0"/>
            <a:t>Flame burns</a:t>
          </a:r>
          <a:endParaRPr lang="en-US" sz="2900" kern="1200" dirty="0"/>
        </a:p>
      </dsp:txBody>
      <dsp:txXfrm>
        <a:off x="5969841" y="33242"/>
        <a:ext cx="2124600" cy="1030247"/>
      </dsp:txXfrm>
    </dsp:sp>
    <dsp:sp modelId="{52A3B8F1-28A2-4021-9C07-1BC5A43EF802}">
      <dsp:nvSpPr>
        <dsp:cNvPr id="0" name=""/>
        <dsp:cNvSpPr/>
      </dsp:nvSpPr>
      <dsp:spPr>
        <a:xfrm rot="19457599">
          <a:off x="4960967" y="2101283"/>
          <a:ext cx="1078159" cy="40429"/>
        </a:xfrm>
        <a:custGeom>
          <a:avLst/>
          <a:gdLst/>
          <a:ahLst/>
          <a:cxnLst/>
          <a:rect l="0" t="0" r="0" b="0"/>
          <a:pathLst>
            <a:path>
              <a:moveTo>
                <a:pt x="0" y="20214"/>
              </a:moveTo>
              <a:lnTo>
                <a:pt x="1078159" y="20214"/>
              </a:lnTo>
            </a:path>
          </a:pathLst>
        </a:custGeom>
        <a:noFill/>
        <a:ln w="19050" cap="rnd"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473093" y="2094544"/>
        <a:ext cx="53907" cy="53907"/>
      </dsp:txXfrm>
    </dsp:sp>
    <dsp:sp modelId="{6DB908DA-8A00-4461-B438-A40B7EE67D62}">
      <dsp:nvSpPr>
        <dsp:cNvPr id="0" name=""/>
        <dsp:cNvSpPr/>
      </dsp:nvSpPr>
      <dsp:spPr>
        <a:xfrm>
          <a:off x="5937788" y="1259695"/>
          <a:ext cx="2188706" cy="1094353"/>
        </a:xfrm>
        <a:prstGeom prst="roundRect">
          <a:avLst>
            <a:gd name="adj" fmla="val 10000"/>
          </a:avLst>
        </a:prstGeom>
        <a:solidFill>
          <a:schemeClr val="lt1">
            <a:hueOff val="0"/>
            <a:satOff val="0"/>
            <a:lumOff val="0"/>
            <a:alphaOff val="0"/>
          </a:schemeClr>
        </a:solidFill>
        <a:ln w="19050" cap="rnd"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r>
            <a:rPr lang="en-IN" sz="2900" kern="1200" dirty="0"/>
            <a:t>Scald burns </a:t>
          </a:r>
          <a:endParaRPr lang="en-US" sz="2900" kern="1200" dirty="0"/>
        </a:p>
      </dsp:txBody>
      <dsp:txXfrm>
        <a:off x="5969841" y="1291748"/>
        <a:ext cx="2124600" cy="1030247"/>
      </dsp:txXfrm>
    </dsp:sp>
    <dsp:sp modelId="{07383CF9-29E1-4B08-B95D-74041D19F1A7}">
      <dsp:nvSpPr>
        <dsp:cNvPr id="0" name=""/>
        <dsp:cNvSpPr/>
      </dsp:nvSpPr>
      <dsp:spPr>
        <a:xfrm rot="2001454">
          <a:off x="4968040" y="2730536"/>
          <a:ext cx="1144382" cy="40429"/>
        </a:xfrm>
        <a:custGeom>
          <a:avLst/>
          <a:gdLst/>
          <a:ahLst/>
          <a:cxnLst/>
          <a:rect l="0" t="0" r="0" b="0"/>
          <a:pathLst>
            <a:path>
              <a:moveTo>
                <a:pt x="0" y="20214"/>
              </a:moveTo>
              <a:lnTo>
                <a:pt x="1144382" y="20214"/>
              </a:lnTo>
            </a:path>
          </a:pathLst>
        </a:custGeom>
        <a:noFill/>
        <a:ln w="19050" cap="rnd"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511622" y="2722141"/>
        <a:ext cx="57219" cy="57219"/>
      </dsp:txXfrm>
    </dsp:sp>
    <dsp:sp modelId="{8DEA6293-63D2-4BDA-BB31-B79AF020F56A}">
      <dsp:nvSpPr>
        <dsp:cNvPr id="0" name=""/>
        <dsp:cNvSpPr/>
      </dsp:nvSpPr>
      <dsp:spPr>
        <a:xfrm>
          <a:off x="6018157" y="2518201"/>
          <a:ext cx="2188706" cy="1094353"/>
        </a:xfrm>
        <a:prstGeom prst="roundRect">
          <a:avLst>
            <a:gd name="adj" fmla="val 10000"/>
          </a:avLst>
        </a:prstGeom>
        <a:solidFill>
          <a:schemeClr val="lt1">
            <a:hueOff val="0"/>
            <a:satOff val="0"/>
            <a:lumOff val="0"/>
            <a:alphaOff val="0"/>
          </a:schemeClr>
        </a:solidFill>
        <a:ln w="19050" cap="rnd"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r>
            <a:rPr lang="en-IN" sz="2900" kern="1200" dirty="0"/>
            <a:t>Thermal contact burn</a:t>
          </a:r>
          <a:endParaRPr lang="en-US" sz="2900" kern="1200" dirty="0"/>
        </a:p>
      </dsp:txBody>
      <dsp:txXfrm>
        <a:off x="6050210" y="2550254"/>
        <a:ext cx="2124600" cy="1030247"/>
      </dsp:txXfrm>
    </dsp:sp>
    <dsp:sp modelId="{7077F43A-F0F1-46BE-A86B-FB53F0D68E8E}">
      <dsp:nvSpPr>
        <dsp:cNvPr id="0" name=""/>
        <dsp:cNvSpPr/>
      </dsp:nvSpPr>
      <dsp:spPr>
        <a:xfrm rot="3755176">
          <a:off x="4488573" y="3359789"/>
          <a:ext cx="2126561" cy="40429"/>
        </a:xfrm>
        <a:custGeom>
          <a:avLst/>
          <a:gdLst/>
          <a:ahLst/>
          <a:cxnLst/>
          <a:rect l="0" t="0" r="0" b="0"/>
          <a:pathLst>
            <a:path>
              <a:moveTo>
                <a:pt x="0" y="20214"/>
              </a:moveTo>
              <a:lnTo>
                <a:pt x="2126561" y="20214"/>
              </a:lnTo>
            </a:path>
          </a:pathLst>
        </a:custGeom>
        <a:noFill/>
        <a:ln w="19050" cap="rnd"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a:off x="5498690" y="3326840"/>
        <a:ext cx="106328" cy="106328"/>
      </dsp:txXfrm>
    </dsp:sp>
    <dsp:sp modelId="{23A38455-18D1-4B82-B57D-154A407069BC}">
      <dsp:nvSpPr>
        <dsp:cNvPr id="0" name=""/>
        <dsp:cNvSpPr/>
      </dsp:nvSpPr>
      <dsp:spPr>
        <a:xfrm>
          <a:off x="6041402" y="3776707"/>
          <a:ext cx="2188706" cy="1094353"/>
        </a:xfrm>
        <a:prstGeom prst="roundRect">
          <a:avLst>
            <a:gd name="adj" fmla="val 10000"/>
          </a:avLst>
        </a:prstGeom>
        <a:solidFill>
          <a:schemeClr val="lt1">
            <a:hueOff val="0"/>
            <a:satOff val="0"/>
            <a:lumOff val="0"/>
            <a:alphaOff val="0"/>
          </a:schemeClr>
        </a:solidFill>
        <a:ln w="19050" cap="rnd"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r>
            <a:rPr lang="en-IN" sz="2900" kern="1200"/>
            <a:t>Blast burn</a:t>
          </a:r>
          <a:endParaRPr lang="en-US" sz="2900" kern="1200" dirty="0"/>
        </a:p>
      </dsp:txBody>
      <dsp:txXfrm>
        <a:off x="6073455" y="3808760"/>
        <a:ext cx="2124600" cy="103024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3330B5-2599-4C8F-A3DD-C7B87CBB1303}">
      <dsp:nvSpPr>
        <dsp:cNvPr id="0" name=""/>
        <dsp:cNvSpPr/>
      </dsp:nvSpPr>
      <dsp:spPr>
        <a:xfrm>
          <a:off x="3124" y="1273912"/>
          <a:ext cx="3806076" cy="1522430"/>
        </a:xfrm>
        <a:prstGeom prst="chevron">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IN" sz="2000" kern="1200" dirty="0"/>
            <a:t>Increase in body temperature </a:t>
          </a:r>
        </a:p>
      </dsp:txBody>
      <dsp:txXfrm>
        <a:off x="764339" y="1273912"/>
        <a:ext cx="2283646" cy="1522430"/>
      </dsp:txXfrm>
    </dsp:sp>
    <dsp:sp modelId="{328DA480-482B-4537-83FC-BE8DEA5C2894}">
      <dsp:nvSpPr>
        <dsp:cNvPr id="0" name=""/>
        <dsp:cNvSpPr/>
      </dsp:nvSpPr>
      <dsp:spPr>
        <a:xfrm>
          <a:off x="3428592" y="1273912"/>
          <a:ext cx="3806076" cy="1522430"/>
        </a:xfrm>
        <a:prstGeom prst="chevron">
          <a:avLst/>
        </a:prstGeom>
        <a:solidFill>
          <a:schemeClr val="accent2">
            <a:hueOff val="13361"/>
            <a:satOff val="-37863"/>
            <a:lumOff val="2353"/>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IN" sz="2000" kern="1200" dirty="0"/>
            <a:t>Vasodilatation </a:t>
          </a:r>
        </a:p>
      </dsp:txBody>
      <dsp:txXfrm>
        <a:off x="4189807" y="1273912"/>
        <a:ext cx="2283646" cy="1522430"/>
      </dsp:txXfrm>
    </dsp:sp>
    <dsp:sp modelId="{DDE9D946-DC95-4DA3-9C71-B645B9C845A0}">
      <dsp:nvSpPr>
        <dsp:cNvPr id="0" name=""/>
        <dsp:cNvSpPr/>
      </dsp:nvSpPr>
      <dsp:spPr>
        <a:xfrm>
          <a:off x="6854060" y="1273912"/>
          <a:ext cx="3806076" cy="1522430"/>
        </a:xfrm>
        <a:prstGeom prst="chevron">
          <a:avLst/>
        </a:prstGeom>
        <a:solidFill>
          <a:schemeClr val="accent2">
            <a:hueOff val="26723"/>
            <a:satOff val="-75726"/>
            <a:lumOff val="4706"/>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IN" sz="2000" kern="1200" dirty="0"/>
            <a:t>Inflammatory reaction due to local release of inflammatory mediators </a:t>
          </a:r>
        </a:p>
      </dsp:txBody>
      <dsp:txXfrm>
        <a:off x="7615275" y="1273912"/>
        <a:ext cx="2283646" cy="152243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1A21CA-9F59-449D-8CDF-EBBB742E7B57}">
      <dsp:nvSpPr>
        <dsp:cNvPr id="0" name=""/>
        <dsp:cNvSpPr/>
      </dsp:nvSpPr>
      <dsp:spPr>
        <a:xfrm>
          <a:off x="893791" y="1737"/>
          <a:ext cx="2514133" cy="1508480"/>
        </a:xfrm>
        <a:prstGeom prst="roundRect">
          <a:avLst>
            <a:gd name="adj" fmla="val 10000"/>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IN" sz="1800" kern="1200" dirty="0"/>
            <a:t>Stimulus- open wound exposed to the environment </a:t>
          </a:r>
        </a:p>
      </dsp:txBody>
      <dsp:txXfrm>
        <a:off x="937973" y="45919"/>
        <a:ext cx="2425769" cy="1420116"/>
      </dsp:txXfrm>
    </dsp:sp>
    <dsp:sp modelId="{EB5E22CB-570D-4B94-9905-675512C1BDEA}">
      <dsp:nvSpPr>
        <dsp:cNvPr id="0" name=""/>
        <dsp:cNvSpPr/>
      </dsp:nvSpPr>
      <dsp:spPr>
        <a:xfrm>
          <a:off x="3629168" y="444224"/>
          <a:ext cx="532996" cy="623505"/>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IN" sz="1500" kern="1200"/>
        </a:p>
      </dsp:txBody>
      <dsp:txXfrm>
        <a:off x="3629168" y="568925"/>
        <a:ext cx="373097" cy="374103"/>
      </dsp:txXfrm>
    </dsp:sp>
    <dsp:sp modelId="{90CE927B-F388-4CF0-86E1-57EE807359D2}">
      <dsp:nvSpPr>
        <dsp:cNvPr id="0" name=""/>
        <dsp:cNvSpPr/>
      </dsp:nvSpPr>
      <dsp:spPr>
        <a:xfrm>
          <a:off x="4413578" y="1737"/>
          <a:ext cx="2514133" cy="1508480"/>
        </a:xfrm>
        <a:prstGeom prst="roundRect">
          <a:avLst>
            <a:gd name="adj" fmla="val 10000"/>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IN" sz="1800" kern="1200" dirty="0"/>
            <a:t>Intact epithelium covers the wound through mitosis and amoeboid movements</a:t>
          </a:r>
        </a:p>
      </dsp:txBody>
      <dsp:txXfrm>
        <a:off x="4457760" y="45919"/>
        <a:ext cx="2425769" cy="1420116"/>
      </dsp:txXfrm>
    </dsp:sp>
    <dsp:sp modelId="{EBB90656-57B2-4B03-845B-CBF3D67E3D85}">
      <dsp:nvSpPr>
        <dsp:cNvPr id="0" name=""/>
        <dsp:cNvSpPr/>
      </dsp:nvSpPr>
      <dsp:spPr>
        <a:xfrm>
          <a:off x="7148955" y="444224"/>
          <a:ext cx="532996" cy="623505"/>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IN" sz="1500" kern="1200"/>
        </a:p>
      </dsp:txBody>
      <dsp:txXfrm>
        <a:off x="7148955" y="568925"/>
        <a:ext cx="373097" cy="374103"/>
      </dsp:txXfrm>
    </dsp:sp>
    <dsp:sp modelId="{CC15612D-EB59-4ED6-8AE3-273151094333}">
      <dsp:nvSpPr>
        <dsp:cNvPr id="0" name=""/>
        <dsp:cNvSpPr/>
      </dsp:nvSpPr>
      <dsp:spPr>
        <a:xfrm>
          <a:off x="7933365" y="1737"/>
          <a:ext cx="2514133" cy="1508480"/>
        </a:xfrm>
        <a:prstGeom prst="roundRect">
          <a:avLst>
            <a:gd name="adj" fmla="val 10000"/>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IN" sz="1800" kern="1200" dirty="0"/>
            <a:t>Contact inhibition</a:t>
          </a:r>
        </a:p>
      </dsp:txBody>
      <dsp:txXfrm>
        <a:off x="7977547" y="45919"/>
        <a:ext cx="2425769" cy="1420116"/>
      </dsp:txXfrm>
    </dsp:sp>
    <dsp:sp modelId="{6A7FF0CC-035A-443C-8690-345EF2693AA8}">
      <dsp:nvSpPr>
        <dsp:cNvPr id="0" name=""/>
        <dsp:cNvSpPr/>
      </dsp:nvSpPr>
      <dsp:spPr>
        <a:xfrm rot="8606606">
          <a:off x="7173008" y="1639873"/>
          <a:ext cx="809857" cy="623505"/>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IN" sz="1500" kern="1200"/>
        </a:p>
      </dsp:txBody>
      <dsp:txXfrm rot="10800000">
        <a:off x="7341660" y="1708869"/>
        <a:ext cx="622806" cy="374103"/>
      </dsp:txXfrm>
    </dsp:sp>
    <dsp:sp modelId="{2F8DF0BA-564F-4545-A420-59DB2315FF8C}">
      <dsp:nvSpPr>
        <dsp:cNvPr id="0" name=""/>
        <dsp:cNvSpPr/>
      </dsp:nvSpPr>
      <dsp:spPr>
        <a:xfrm>
          <a:off x="4671553" y="2420338"/>
          <a:ext cx="2514133" cy="1508480"/>
        </a:xfrm>
        <a:prstGeom prst="roundRect">
          <a:avLst>
            <a:gd name="adj" fmla="val 10000"/>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IN" sz="1800" kern="1200" dirty="0"/>
            <a:t>Epithelialization </a:t>
          </a:r>
        </a:p>
      </dsp:txBody>
      <dsp:txXfrm>
        <a:off x="4715735" y="2464520"/>
        <a:ext cx="2425769" cy="142011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9AB9C5-29C1-4D39-B8B6-F45FDF88CFFA}">
      <dsp:nvSpPr>
        <dsp:cNvPr id="0" name=""/>
        <dsp:cNvSpPr/>
      </dsp:nvSpPr>
      <dsp:spPr>
        <a:xfrm rot="5400000">
          <a:off x="7443838" y="-3067576"/>
          <a:ext cx="1111865" cy="7529196"/>
        </a:xfrm>
        <a:prstGeom prst="round2SameRect">
          <a:avLst/>
        </a:prstGeom>
        <a:solidFill>
          <a:schemeClr val="accent2">
            <a:tint val="40000"/>
            <a:alpha val="90000"/>
            <a:hueOff val="0"/>
            <a:satOff val="0"/>
            <a:lumOff val="0"/>
            <a:alphaOff val="0"/>
          </a:schemeClr>
        </a:solidFill>
        <a:ln w="19050"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IN" sz="1900" kern="1200" dirty="0"/>
            <a:t>Starts from injury to 3-4 days</a:t>
          </a:r>
        </a:p>
        <a:p>
          <a:pPr marL="171450" lvl="1" indent="-171450" algn="l" defTabSz="844550">
            <a:lnSpc>
              <a:spcPct val="90000"/>
            </a:lnSpc>
            <a:spcBef>
              <a:spcPct val="0"/>
            </a:spcBef>
            <a:spcAft>
              <a:spcPct val="15000"/>
            </a:spcAft>
            <a:buChar char="•"/>
          </a:pPr>
          <a:r>
            <a:rPr lang="en-IN" sz="1900" kern="1200" dirty="0"/>
            <a:t>Through 3 events (haemostatic, vascular, cellular)</a:t>
          </a:r>
        </a:p>
      </dsp:txBody>
      <dsp:txXfrm rot="-5400000">
        <a:off x="4235173" y="195366"/>
        <a:ext cx="7474919" cy="1003311"/>
      </dsp:txXfrm>
    </dsp:sp>
    <dsp:sp modelId="{A93BC4F0-74E7-4E38-B2A7-1AAE99276E75}">
      <dsp:nvSpPr>
        <dsp:cNvPr id="0" name=""/>
        <dsp:cNvSpPr/>
      </dsp:nvSpPr>
      <dsp:spPr>
        <a:xfrm>
          <a:off x="0" y="2105"/>
          <a:ext cx="4235173" cy="1389832"/>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72390" rIns="144780" bIns="72390" numCol="1" spcCol="1270" anchor="ctr" anchorCtr="0">
          <a:noAutofit/>
        </a:bodyPr>
        <a:lstStyle/>
        <a:p>
          <a:pPr marL="0" lvl="0" indent="0" algn="ctr" defTabSz="1689100">
            <a:lnSpc>
              <a:spcPct val="90000"/>
            </a:lnSpc>
            <a:spcBef>
              <a:spcPct val="0"/>
            </a:spcBef>
            <a:spcAft>
              <a:spcPct val="35000"/>
            </a:spcAft>
            <a:buNone/>
          </a:pPr>
          <a:r>
            <a:rPr lang="en-IN" sz="3800" kern="1200" dirty="0"/>
            <a:t>Inflammatory phase </a:t>
          </a:r>
        </a:p>
      </dsp:txBody>
      <dsp:txXfrm>
        <a:off x="67846" y="69951"/>
        <a:ext cx="4099481" cy="1254140"/>
      </dsp:txXfrm>
    </dsp:sp>
    <dsp:sp modelId="{8193DB48-4C26-42EE-94E4-749AFB78F6C2}">
      <dsp:nvSpPr>
        <dsp:cNvPr id="0" name=""/>
        <dsp:cNvSpPr/>
      </dsp:nvSpPr>
      <dsp:spPr>
        <a:xfrm rot="5400000">
          <a:off x="7443838" y="-1608252"/>
          <a:ext cx="1111865" cy="7529196"/>
        </a:xfrm>
        <a:prstGeom prst="round2SameRect">
          <a:avLst/>
        </a:prstGeom>
        <a:solidFill>
          <a:schemeClr val="accent3">
            <a:tint val="40000"/>
            <a:alpha val="90000"/>
            <a:hueOff val="0"/>
            <a:satOff val="0"/>
            <a:lumOff val="0"/>
            <a:alphaOff val="0"/>
          </a:schemeClr>
        </a:solidFill>
        <a:ln w="19050" cap="rnd"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IN" sz="1900" kern="1200" dirty="0"/>
            <a:t>Superficial-re-</a:t>
          </a:r>
          <a:r>
            <a:rPr lang="en-IN" sz="1900" kern="1200" dirty="0" err="1"/>
            <a:t>epitheliazation</a:t>
          </a:r>
          <a:endParaRPr lang="en-IN" sz="1900" kern="1200" dirty="0"/>
        </a:p>
        <a:p>
          <a:pPr marL="171450" lvl="1" indent="-171450" algn="l" defTabSz="844550">
            <a:lnSpc>
              <a:spcPct val="90000"/>
            </a:lnSpc>
            <a:spcBef>
              <a:spcPct val="0"/>
            </a:spcBef>
            <a:spcAft>
              <a:spcPct val="15000"/>
            </a:spcAft>
            <a:buChar char="•"/>
          </a:pPr>
          <a:r>
            <a:rPr lang="en-IN" sz="1900" kern="1200" dirty="0"/>
            <a:t>Deep- fibroblasts proliferation &amp; migration </a:t>
          </a:r>
        </a:p>
      </dsp:txBody>
      <dsp:txXfrm rot="-5400000">
        <a:off x="4235173" y="1654690"/>
        <a:ext cx="7474919" cy="1003311"/>
      </dsp:txXfrm>
    </dsp:sp>
    <dsp:sp modelId="{F83F15E9-17A0-4BA1-9379-B8533489C013}">
      <dsp:nvSpPr>
        <dsp:cNvPr id="0" name=""/>
        <dsp:cNvSpPr/>
      </dsp:nvSpPr>
      <dsp:spPr>
        <a:xfrm>
          <a:off x="0" y="1461429"/>
          <a:ext cx="4235173" cy="1389832"/>
        </a:xfrm>
        <a:prstGeom prst="round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72390" rIns="144780" bIns="72390" numCol="1" spcCol="1270" anchor="ctr" anchorCtr="0">
          <a:noAutofit/>
        </a:bodyPr>
        <a:lstStyle/>
        <a:p>
          <a:pPr marL="0" lvl="0" indent="0" algn="ctr" defTabSz="1689100">
            <a:lnSpc>
              <a:spcPct val="90000"/>
            </a:lnSpc>
            <a:spcBef>
              <a:spcPct val="0"/>
            </a:spcBef>
            <a:spcAft>
              <a:spcPct val="35000"/>
            </a:spcAft>
            <a:buNone/>
          </a:pPr>
          <a:r>
            <a:rPr lang="en-IN" sz="3800" kern="1200" dirty="0"/>
            <a:t>Proliferative phase </a:t>
          </a:r>
        </a:p>
      </dsp:txBody>
      <dsp:txXfrm>
        <a:off x="67846" y="1529275"/>
        <a:ext cx="4099481" cy="1254140"/>
      </dsp:txXfrm>
    </dsp:sp>
    <dsp:sp modelId="{BC3A94E5-2D87-4165-9D5F-AC4239ECB09E}">
      <dsp:nvSpPr>
        <dsp:cNvPr id="0" name=""/>
        <dsp:cNvSpPr/>
      </dsp:nvSpPr>
      <dsp:spPr>
        <a:xfrm rot="5400000">
          <a:off x="7443838" y="-148928"/>
          <a:ext cx="1111865" cy="7529196"/>
        </a:xfrm>
        <a:prstGeom prst="round2SameRect">
          <a:avLst/>
        </a:prstGeom>
        <a:solidFill>
          <a:schemeClr val="accent4">
            <a:tint val="40000"/>
            <a:alpha val="90000"/>
            <a:hueOff val="0"/>
            <a:satOff val="0"/>
            <a:lumOff val="0"/>
            <a:alphaOff val="0"/>
          </a:schemeClr>
        </a:solidFill>
        <a:ln w="19050" cap="rnd"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IN" sz="1900" kern="1200" dirty="0"/>
            <a:t>Reduction in fibroblast no. </a:t>
          </a:r>
        </a:p>
        <a:p>
          <a:pPr marL="171450" lvl="1" indent="-171450" algn="l" defTabSz="844550">
            <a:lnSpc>
              <a:spcPct val="90000"/>
            </a:lnSpc>
            <a:spcBef>
              <a:spcPct val="0"/>
            </a:spcBef>
            <a:spcAft>
              <a:spcPct val="15000"/>
            </a:spcAft>
            <a:buChar char="•"/>
          </a:pPr>
          <a:r>
            <a:rPr lang="en-IN" sz="1900" kern="1200" dirty="0"/>
            <a:t>Reduced vascularity </a:t>
          </a:r>
        </a:p>
        <a:p>
          <a:pPr marL="171450" lvl="1" indent="-171450" algn="l" defTabSz="844550">
            <a:lnSpc>
              <a:spcPct val="90000"/>
            </a:lnSpc>
            <a:spcBef>
              <a:spcPct val="0"/>
            </a:spcBef>
            <a:spcAft>
              <a:spcPct val="15000"/>
            </a:spcAft>
            <a:buChar char="•"/>
          </a:pPr>
          <a:r>
            <a:rPr lang="en-IN" sz="1900" kern="1200" dirty="0"/>
            <a:t>Remodelling collagen to stronger parallel orientation</a:t>
          </a:r>
        </a:p>
      </dsp:txBody>
      <dsp:txXfrm rot="-5400000">
        <a:off x="4235173" y="3114014"/>
        <a:ext cx="7474919" cy="1003311"/>
      </dsp:txXfrm>
    </dsp:sp>
    <dsp:sp modelId="{6B31D782-3B05-4012-8A13-FDA6F5F79C46}">
      <dsp:nvSpPr>
        <dsp:cNvPr id="0" name=""/>
        <dsp:cNvSpPr/>
      </dsp:nvSpPr>
      <dsp:spPr>
        <a:xfrm>
          <a:off x="0" y="2920753"/>
          <a:ext cx="4235173" cy="1389832"/>
        </a:xfrm>
        <a:prstGeom prst="round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72390" rIns="144780" bIns="72390" numCol="1" spcCol="1270" anchor="ctr" anchorCtr="0">
          <a:noAutofit/>
        </a:bodyPr>
        <a:lstStyle/>
        <a:p>
          <a:pPr marL="0" lvl="0" indent="0" algn="ctr" defTabSz="1689100">
            <a:lnSpc>
              <a:spcPct val="90000"/>
            </a:lnSpc>
            <a:spcBef>
              <a:spcPct val="0"/>
            </a:spcBef>
            <a:spcAft>
              <a:spcPct val="35000"/>
            </a:spcAft>
            <a:buNone/>
          </a:pPr>
          <a:r>
            <a:rPr lang="en-IN" sz="3800" kern="1200" dirty="0"/>
            <a:t>Maturation phase </a:t>
          </a:r>
        </a:p>
      </dsp:txBody>
      <dsp:txXfrm>
        <a:off x="67846" y="2988599"/>
        <a:ext cx="4099481" cy="125414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F698C5-2890-4526-ABFC-53B4889F0277}">
      <dsp:nvSpPr>
        <dsp:cNvPr id="0" name=""/>
        <dsp:cNvSpPr/>
      </dsp:nvSpPr>
      <dsp:spPr>
        <a:xfrm>
          <a:off x="4850941" y="1980268"/>
          <a:ext cx="1980602" cy="1980602"/>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IN" sz="1900" kern="1200" dirty="0">
              <a:solidFill>
                <a:schemeClr val="bg1"/>
              </a:solidFill>
            </a:rPr>
            <a:t>Intracellular oedema</a:t>
          </a:r>
        </a:p>
      </dsp:txBody>
      <dsp:txXfrm>
        <a:off x="5140993" y="2270320"/>
        <a:ext cx="1400498" cy="1400498"/>
      </dsp:txXfrm>
    </dsp:sp>
    <dsp:sp modelId="{0744E244-1132-47BA-9E2E-0CC0D151EE75}">
      <dsp:nvSpPr>
        <dsp:cNvPr id="0" name=""/>
        <dsp:cNvSpPr/>
      </dsp:nvSpPr>
      <dsp:spPr>
        <a:xfrm rot="12432633">
          <a:off x="3609334" y="1889383"/>
          <a:ext cx="1356048" cy="564471"/>
        </a:xfrm>
        <a:prstGeom prst="lef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4E22DBB-5FD5-431B-ACB8-3019ECB5A15E}">
      <dsp:nvSpPr>
        <dsp:cNvPr id="0" name=""/>
        <dsp:cNvSpPr/>
      </dsp:nvSpPr>
      <dsp:spPr>
        <a:xfrm>
          <a:off x="2743583" y="1108955"/>
          <a:ext cx="1881572" cy="1505257"/>
        </a:xfrm>
        <a:prstGeom prst="roundRect">
          <a:avLst>
            <a:gd name="adj" fmla="val 10000"/>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en-IN" sz="1600" kern="1200" dirty="0"/>
            <a:t>Increased in burn tissue osmotic pressure and </a:t>
          </a:r>
          <a:r>
            <a:rPr lang="en-IN" sz="1600" kern="1200" dirty="0" err="1"/>
            <a:t>microvascular</a:t>
          </a:r>
          <a:r>
            <a:rPr lang="en-IN" sz="1600" kern="1200" dirty="0"/>
            <a:t> permeability</a:t>
          </a:r>
        </a:p>
      </dsp:txBody>
      <dsp:txXfrm>
        <a:off x="2787670" y="1153042"/>
        <a:ext cx="1793398" cy="1417083"/>
      </dsp:txXfrm>
    </dsp:sp>
    <dsp:sp modelId="{C4E21897-5CD4-46AF-9B96-90C8BB8334B2}">
      <dsp:nvSpPr>
        <dsp:cNvPr id="0" name=""/>
        <dsp:cNvSpPr/>
      </dsp:nvSpPr>
      <dsp:spPr>
        <a:xfrm rot="16157685">
          <a:off x="5474764" y="1050682"/>
          <a:ext cx="692640" cy="564471"/>
        </a:xfrm>
        <a:prstGeom prst="lef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EFDCD1B-6E8A-49B4-B006-B88B8C3C6192}">
      <dsp:nvSpPr>
        <dsp:cNvPr id="0" name=""/>
        <dsp:cNvSpPr/>
      </dsp:nvSpPr>
      <dsp:spPr>
        <a:xfrm>
          <a:off x="4873159" y="368"/>
          <a:ext cx="1881572" cy="1505257"/>
        </a:xfrm>
        <a:prstGeom prst="roundRect">
          <a:avLst>
            <a:gd name="adj" fmla="val 10000"/>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en-IN" sz="1600" kern="1200"/>
            <a:t>Gen. Impairment in cell membrane function </a:t>
          </a:r>
          <a:endParaRPr lang="en-US" sz="1600" kern="1200" dirty="0"/>
        </a:p>
      </dsp:txBody>
      <dsp:txXfrm>
        <a:off x="4917246" y="44455"/>
        <a:ext cx="1793398" cy="1417083"/>
      </dsp:txXfrm>
    </dsp:sp>
    <dsp:sp modelId="{2C7E2A48-8405-4CCD-AA7F-F5822B893094}">
      <dsp:nvSpPr>
        <dsp:cNvPr id="0" name=""/>
        <dsp:cNvSpPr/>
      </dsp:nvSpPr>
      <dsp:spPr>
        <a:xfrm rot="19931260">
          <a:off x="6708914" y="1885024"/>
          <a:ext cx="1310290" cy="564471"/>
        </a:xfrm>
        <a:prstGeom prst="lef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5813A99-3F32-4B33-8248-B921D8E2A809}">
      <dsp:nvSpPr>
        <dsp:cNvPr id="0" name=""/>
        <dsp:cNvSpPr/>
      </dsp:nvSpPr>
      <dsp:spPr>
        <a:xfrm>
          <a:off x="7002736" y="1108955"/>
          <a:ext cx="1881572" cy="1505257"/>
        </a:xfrm>
        <a:prstGeom prst="roundRect">
          <a:avLst>
            <a:gd name="adj" fmla="val 10000"/>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en-IN" sz="1600" kern="1200" dirty="0" err="1"/>
            <a:t>Hypoproteinaemia</a:t>
          </a:r>
          <a:endParaRPr lang="en-IN" sz="1600" kern="1200" dirty="0"/>
        </a:p>
      </dsp:txBody>
      <dsp:txXfrm>
        <a:off x="7046823" y="1153042"/>
        <a:ext cx="1793398" cy="141708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143D22-F18D-48BA-A974-924F071D4399}">
      <dsp:nvSpPr>
        <dsp:cNvPr id="0" name=""/>
        <dsp:cNvSpPr/>
      </dsp:nvSpPr>
      <dsp:spPr>
        <a:xfrm>
          <a:off x="887445" y="0"/>
          <a:ext cx="10057717" cy="4380932"/>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9424490-0AB7-4DEA-9E89-474BAD320879}">
      <dsp:nvSpPr>
        <dsp:cNvPr id="0" name=""/>
        <dsp:cNvSpPr/>
      </dsp:nvSpPr>
      <dsp:spPr>
        <a:xfrm>
          <a:off x="133031" y="1286977"/>
          <a:ext cx="1104843" cy="1752372"/>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IN" sz="1800" b="0" i="0" kern="1200" dirty="0"/>
            <a:t>Loss of fluid        </a:t>
          </a:r>
          <a:endParaRPr lang="en-IN" sz="1800" kern="1200" dirty="0"/>
        </a:p>
      </dsp:txBody>
      <dsp:txXfrm>
        <a:off x="186965" y="1340911"/>
        <a:ext cx="996975" cy="1644504"/>
      </dsp:txXfrm>
    </dsp:sp>
    <dsp:sp modelId="{E8589EA1-78E6-4CEC-8841-052C2D3BA75C}">
      <dsp:nvSpPr>
        <dsp:cNvPr id="0" name=""/>
        <dsp:cNvSpPr/>
      </dsp:nvSpPr>
      <dsp:spPr>
        <a:xfrm>
          <a:off x="1460892" y="1286977"/>
          <a:ext cx="1515935" cy="1752372"/>
        </a:xfrm>
        <a:prstGeom prst="round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IN" sz="1800" b="0" i="0" kern="1200" dirty="0"/>
            <a:t>Increased haematocrit  </a:t>
          </a:r>
          <a:endParaRPr lang="en-IN" sz="1800" kern="1200" dirty="0"/>
        </a:p>
      </dsp:txBody>
      <dsp:txXfrm>
        <a:off x="1534894" y="1360979"/>
        <a:ext cx="1367931" cy="1604368"/>
      </dsp:txXfrm>
    </dsp:sp>
    <dsp:sp modelId="{C4474057-C95E-43A9-94E5-9002584E890E}">
      <dsp:nvSpPr>
        <dsp:cNvPr id="0" name=""/>
        <dsp:cNvSpPr/>
      </dsp:nvSpPr>
      <dsp:spPr>
        <a:xfrm>
          <a:off x="3070962" y="1314279"/>
          <a:ext cx="1338101" cy="1752372"/>
        </a:xfrm>
        <a:prstGeom prst="round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IN" sz="1800" b="0" i="0" kern="1200" dirty="0"/>
            <a:t>Rapid fall  in plasma  vol. </a:t>
          </a:r>
          <a:endParaRPr lang="en-IN" sz="1800" kern="1200" dirty="0"/>
        </a:p>
      </dsp:txBody>
      <dsp:txXfrm>
        <a:off x="3136283" y="1379600"/>
        <a:ext cx="1207459" cy="1621730"/>
      </dsp:txXfrm>
    </dsp:sp>
    <dsp:sp modelId="{C9230EFC-29AF-467E-8439-AB68137CBEB0}">
      <dsp:nvSpPr>
        <dsp:cNvPr id="0" name=""/>
        <dsp:cNvSpPr/>
      </dsp:nvSpPr>
      <dsp:spPr>
        <a:xfrm>
          <a:off x="4632081" y="1314279"/>
          <a:ext cx="1338101" cy="1752372"/>
        </a:xfrm>
        <a:prstGeom prst="round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IN" sz="1800" b="0" i="0" kern="1200" dirty="0"/>
            <a:t>Decreasing CO</a:t>
          </a:r>
          <a:endParaRPr lang="en-IN" sz="1800" kern="1200" dirty="0"/>
        </a:p>
      </dsp:txBody>
      <dsp:txXfrm>
        <a:off x="4697402" y="1379600"/>
        <a:ext cx="1207459" cy="1621730"/>
      </dsp:txXfrm>
    </dsp:sp>
    <dsp:sp modelId="{BF0FAFA2-9246-4B1F-91AE-0EED59247EB7}">
      <dsp:nvSpPr>
        <dsp:cNvPr id="0" name=""/>
        <dsp:cNvSpPr/>
      </dsp:nvSpPr>
      <dsp:spPr>
        <a:xfrm>
          <a:off x="6193200" y="1314279"/>
          <a:ext cx="1901710" cy="1752372"/>
        </a:xfrm>
        <a:prstGeom prst="roundRect">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IN" sz="1800" b="0" i="0" kern="1200" dirty="0" err="1"/>
            <a:t>Hypovolaemic</a:t>
          </a:r>
          <a:r>
            <a:rPr lang="en-IN" sz="1800" b="0" i="0" kern="1200" dirty="0"/>
            <a:t>  shock</a:t>
          </a:r>
          <a:endParaRPr lang="en-IN" sz="1800" kern="1200" dirty="0"/>
        </a:p>
      </dsp:txBody>
      <dsp:txXfrm>
        <a:off x="6278744" y="1399823"/>
        <a:ext cx="1730622" cy="1581284"/>
      </dsp:txXfrm>
    </dsp:sp>
    <dsp:sp modelId="{B0259A9E-6910-42F3-B79C-3742087DE1A9}">
      <dsp:nvSpPr>
        <dsp:cNvPr id="0" name=""/>
        <dsp:cNvSpPr/>
      </dsp:nvSpPr>
      <dsp:spPr>
        <a:xfrm>
          <a:off x="8317927" y="992754"/>
          <a:ext cx="1949413" cy="2395423"/>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IN" sz="1600" b="0" i="0" kern="1200" dirty="0"/>
            <a:t>Haemolysis and the formation of </a:t>
          </a:r>
          <a:r>
            <a:rPr lang="en-IN" sz="1600" b="0" i="0" kern="1200" dirty="0" err="1"/>
            <a:t>microthrombi</a:t>
          </a:r>
          <a:r>
            <a:rPr lang="en-IN" sz="1600" b="0" i="0" kern="1200" dirty="0"/>
            <a:t>  , which cause  in decrease in  </a:t>
          </a:r>
          <a:r>
            <a:rPr lang="en-IN" sz="1600" b="0" i="0" kern="1200" dirty="0" err="1"/>
            <a:t>Hb</a:t>
          </a:r>
          <a:r>
            <a:rPr lang="en-IN" sz="1600" b="0" i="0" kern="1200" dirty="0"/>
            <a:t> mass and max. O</a:t>
          </a:r>
          <a:r>
            <a:rPr lang="en-IN" sz="1600" b="0" i="0" kern="1200" baseline="-25000" dirty="0"/>
            <a:t>2</a:t>
          </a:r>
          <a:r>
            <a:rPr lang="en-IN" sz="1600" b="0" i="0" kern="1200" dirty="0"/>
            <a:t> binding  capacity of the blood</a:t>
          </a:r>
          <a:endParaRPr lang="en-IN" sz="1600" kern="1200" dirty="0"/>
        </a:p>
      </dsp:txBody>
      <dsp:txXfrm>
        <a:off x="8413089" y="1087916"/>
        <a:ext cx="1759089" cy="2205099"/>
      </dsp:txXfrm>
    </dsp:sp>
    <dsp:sp modelId="{830B192E-60B6-455C-B9E5-8F4EDE0A961F}">
      <dsp:nvSpPr>
        <dsp:cNvPr id="0" name=""/>
        <dsp:cNvSpPr/>
      </dsp:nvSpPr>
      <dsp:spPr>
        <a:xfrm>
          <a:off x="10490357" y="1314279"/>
          <a:ext cx="1338101" cy="1752372"/>
        </a:xfrm>
        <a:prstGeom prst="round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IN" sz="1800" b="0" i="0" kern="1200"/>
            <a:t>Decease arterial saturation</a:t>
          </a:r>
          <a:endParaRPr lang="en-IN" sz="1800" kern="1200"/>
        </a:p>
      </dsp:txBody>
      <dsp:txXfrm>
        <a:off x="10555678" y="1379600"/>
        <a:ext cx="1207459" cy="162173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8D94B4-0E30-4EB3-9841-E1A8ED326986}">
      <dsp:nvSpPr>
        <dsp:cNvPr id="0" name=""/>
        <dsp:cNvSpPr/>
      </dsp:nvSpPr>
      <dsp:spPr>
        <a:xfrm>
          <a:off x="5090452" y="0"/>
          <a:ext cx="2230186" cy="2230525"/>
        </a:xfrm>
        <a:prstGeom prst="circularArrow">
          <a:avLst>
            <a:gd name="adj1" fmla="val 10980"/>
            <a:gd name="adj2" fmla="val 1142322"/>
            <a:gd name="adj3" fmla="val 4500000"/>
            <a:gd name="adj4" fmla="val 10800000"/>
            <a:gd name="adj5" fmla="val 12500"/>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A95002E-08B5-44CA-86C8-42ECA3216796}">
      <dsp:nvSpPr>
        <dsp:cNvPr id="0" name=""/>
        <dsp:cNvSpPr/>
      </dsp:nvSpPr>
      <dsp:spPr>
        <a:xfrm>
          <a:off x="5583397" y="805287"/>
          <a:ext cx="1239271" cy="6194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IN" sz="2000" kern="1200" dirty="0"/>
            <a:t>Vasoconstriction </a:t>
          </a:r>
        </a:p>
      </dsp:txBody>
      <dsp:txXfrm>
        <a:off x="5583397" y="805287"/>
        <a:ext cx="1239271" cy="619487"/>
      </dsp:txXfrm>
    </dsp:sp>
    <dsp:sp modelId="{E2667FC3-6A7E-41D8-94A6-E94E6A157423}">
      <dsp:nvSpPr>
        <dsp:cNvPr id="0" name=""/>
        <dsp:cNvSpPr/>
      </dsp:nvSpPr>
      <dsp:spPr>
        <a:xfrm>
          <a:off x="4471026" y="1281602"/>
          <a:ext cx="2230186" cy="2230525"/>
        </a:xfrm>
        <a:prstGeom prst="leftCircularArrow">
          <a:avLst>
            <a:gd name="adj1" fmla="val 10980"/>
            <a:gd name="adj2" fmla="val 1142322"/>
            <a:gd name="adj3" fmla="val 6300000"/>
            <a:gd name="adj4" fmla="val 18900000"/>
            <a:gd name="adj5" fmla="val 12500"/>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DF9CB05-6F68-4F62-A9E1-C7E4DB3C9B71}">
      <dsp:nvSpPr>
        <dsp:cNvPr id="0" name=""/>
        <dsp:cNvSpPr/>
      </dsp:nvSpPr>
      <dsp:spPr>
        <a:xfrm>
          <a:off x="4966483" y="2094303"/>
          <a:ext cx="1239271" cy="6194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IN" sz="2000" kern="1200" dirty="0"/>
            <a:t>Reduced blood flow </a:t>
          </a:r>
        </a:p>
      </dsp:txBody>
      <dsp:txXfrm>
        <a:off x="4966483" y="2094303"/>
        <a:ext cx="1239271" cy="619487"/>
      </dsp:txXfrm>
    </dsp:sp>
    <dsp:sp modelId="{4BC04C66-F0C7-492F-8F3C-A93B2090758D}">
      <dsp:nvSpPr>
        <dsp:cNvPr id="0" name=""/>
        <dsp:cNvSpPr/>
      </dsp:nvSpPr>
      <dsp:spPr>
        <a:xfrm>
          <a:off x="5249183" y="2716571"/>
          <a:ext cx="1916075" cy="1916843"/>
        </a:xfrm>
        <a:prstGeom prst="blockArc">
          <a:avLst>
            <a:gd name="adj1" fmla="val 13500000"/>
            <a:gd name="adj2" fmla="val 10800000"/>
            <a:gd name="adj3" fmla="val 12740"/>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5064648-C1A0-4D57-8161-460A0DDC54F5}">
      <dsp:nvSpPr>
        <dsp:cNvPr id="0" name=""/>
        <dsp:cNvSpPr/>
      </dsp:nvSpPr>
      <dsp:spPr>
        <a:xfrm>
          <a:off x="5586329" y="3385172"/>
          <a:ext cx="1239271" cy="6194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IN" sz="2000" kern="1200" dirty="0"/>
            <a:t>Acute renal failure </a:t>
          </a:r>
        </a:p>
      </dsp:txBody>
      <dsp:txXfrm>
        <a:off x="5586329" y="3385172"/>
        <a:ext cx="1239271" cy="61948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AA44A0-DDB4-46A1-840C-F6B4A6BFA426}">
      <dsp:nvSpPr>
        <dsp:cNvPr id="0" name=""/>
        <dsp:cNvSpPr/>
      </dsp:nvSpPr>
      <dsp:spPr>
        <a:xfrm>
          <a:off x="1832177" y="0"/>
          <a:ext cx="2962551" cy="1122528"/>
        </a:xfrm>
        <a:prstGeom prst="roundRect">
          <a:avLst>
            <a:gd name="adj" fmla="val 10000"/>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IN" sz="2300" kern="1200" dirty="0"/>
            <a:t>RBC destruction as a result of heat </a:t>
          </a:r>
          <a:endParaRPr lang="en-US" sz="2300" kern="1200" dirty="0"/>
        </a:p>
      </dsp:txBody>
      <dsp:txXfrm>
        <a:off x="1865055" y="32878"/>
        <a:ext cx="2896795" cy="1056772"/>
      </dsp:txXfrm>
    </dsp:sp>
    <dsp:sp modelId="{4F8911EA-0F06-4373-B679-173ACB757423}">
      <dsp:nvSpPr>
        <dsp:cNvPr id="0" name=""/>
        <dsp:cNvSpPr/>
      </dsp:nvSpPr>
      <dsp:spPr>
        <a:xfrm rot="5400000">
          <a:off x="3148719" y="1089604"/>
          <a:ext cx="329467" cy="505137"/>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dirty="0"/>
        </a:p>
      </dsp:txBody>
      <dsp:txXfrm rot="-5400000">
        <a:off x="3161911" y="1177439"/>
        <a:ext cx="303083" cy="230627"/>
      </dsp:txXfrm>
    </dsp:sp>
    <dsp:sp modelId="{F9465ACB-A944-40BF-BC37-7AC8BC6BCC5E}">
      <dsp:nvSpPr>
        <dsp:cNvPr id="0" name=""/>
        <dsp:cNvSpPr/>
      </dsp:nvSpPr>
      <dsp:spPr>
        <a:xfrm>
          <a:off x="1832177" y="1561818"/>
          <a:ext cx="2962551" cy="1122528"/>
        </a:xfrm>
        <a:prstGeom prst="roundRect">
          <a:avLst>
            <a:gd name="adj" fmla="val 10000"/>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IN" sz="2200" kern="1200" dirty="0"/>
            <a:t>Blood loss from granulation tissue</a:t>
          </a:r>
          <a:endParaRPr lang="en-US" sz="2200" kern="1200" dirty="0"/>
        </a:p>
      </dsp:txBody>
      <dsp:txXfrm>
        <a:off x="1865055" y="1594696"/>
        <a:ext cx="2896795" cy="1056772"/>
      </dsp:txXfrm>
    </dsp:sp>
    <dsp:sp modelId="{D9AD0B0B-E641-4635-AAD5-81E8B9A80C74}">
      <dsp:nvSpPr>
        <dsp:cNvPr id="0" name=""/>
        <dsp:cNvSpPr/>
      </dsp:nvSpPr>
      <dsp:spPr>
        <a:xfrm rot="5400000">
          <a:off x="3102979" y="2712409"/>
          <a:ext cx="420948" cy="505137"/>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dirty="0"/>
        </a:p>
      </dsp:txBody>
      <dsp:txXfrm rot="-5400000">
        <a:off x="3161912" y="2754503"/>
        <a:ext cx="303083" cy="294664"/>
      </dsp:txXfrm>
    </dsp:sp>
    <dsp:sp modelId="{AF2FAC81-BEED-4C65-9FB8-B872FEDF5B27}">
      <dsp:nvSpPr>
        <dsp:cNvPr id="0" name=""/>
        <dsp:cNvSpPr/>
      </dsp:nvSpPr>
      <dsp:spPr>
        <a:xfrm>
          <a:off x="1832177" y="3245610"/>
          <a:ext cx="2962551" cy="1122528"/>
        </a:xfrm>
        <a:prstGeom prst="roundRect">
          <a:avLst>
            <a:gd name="adj" fmla="val 10000"/>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IN" sz="2200" kern="1200" dirty="0"/>
            <a:t>Anaemia</a:t>
          </a:r>
          <a:endParaRPr lang="en-US" sz="2200" kern="1200" dirty="0"/>
        </a:p>
      </dsp:txBody>
      <dsp:txXfrm>
        <a:off x="1865055" y="3278488"/>
        <a:ext cx="2896795" cy="1056772"/>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13.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93C087-D47D-4886-A10D-256C4AD02D88}" type="datetimeFigureOut">
              <a:rPr lang="en-IN" smtClean="0"/>
              <a:pPr/>
              <a:t>18-06-2024</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539E82-A47A-41BE-B249-6A620E389393}" type="slidenum">
              <a:rPr lang="en-IN" smtClean="0"/>
              <a:pPr/>
              <a:t>‹#›</a:t>
            </a:fld>
            <a:endParaRPr lang="en-IN"/>
          </a:p>
        </p:txBody>
      </p:sp>
    </p:spTree>
    <p:extLst>
      <p:ext uri="{BB962C8B-B14F-4D97-AF65-F5344CB8AC3E}">
        <p14:creationId xmlns:p14="http://schemas.microsoft.com/office/powerpoint/2010/main" val="27853645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sz="1200" dirty="0"/>
          </a:p>
          <a:p>
            <a:r>
              <a:rPr lang="en-IN" sz="1200" dirty="0"/>
              <a:t>The fibroblasts are the “master cells” of the dermis which produce the collagen fibers , elastic fibers and ground substance</a:t>
            </a:r>
            <a:endParaRPr lang="en-IN" dirty="0"/>
          </a:p>
        </p:txBody>
      </p:sp>
      <p:sp>
        <p:nvSpPr>
          <p:cNvPr id="4" name="Slide Number Placeholder 3"/>
          <p:cNvSpPr>
            <a:spLocks noGrp="1"/>
          </p:cNvSpPr>
          <p:nvPr>
            <p:ph type="sldNum" sz="quarter" idx="10"/>
          </p:nvPr>
        </p:nvSpPr>
        <p:spPr/>
        <p:txBody>
          <a:bodyPr/>
          <a:lstStyle/>
          <a:p>
            <a:fld id="{94539E82-A47A-41BE-B249-6A620E389393}" type="slidenum">
              <a:rPr lang="en-IN" smtClean="0"/>
              <a:pPr/>
              <a:t>7</a:t>
            </a:fld>
            <a:endParaRPr lang="en-IN"/>
          </a:p>
        </p:txBody>
      </p:sp>
    </p:spTree>
    <p:extLst>
      <p:ext uri="{BB962C8B-B14F-4D97-AF65-F5344CB8AC3E}">
        <p14:creationId xmlns:p14="http://schemas.microsoft.com/office/powerpoint/2010/main" val="20643307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Contact inhibition is a growth mechanism which functions to keep cells growing into a layer one cell has plenty of free space, it replicates rapidly and moves freely</a:t>
            </a:r>
          </a:p>
        </p:txBody>
      </p:sp>
      <p:sp>
        <p:nvSpPr>
          <p:cNvPr id="4" name="Slide Number Placeholder 3"/>
          <p:cNvSpPr>
            <a:spLocks noGrp="1"/>
          </p:cNvSpPr>
          <p:nvPr>
            <p:ph type="sldNum" sz="quarter" idx="10"/>
          </p:nvPr>
        </p:nvSpPr>
        <p:spPr/>
        <p:txBody>
          <a:bodyPr/>
          <a:lstStyle/>
          <a:p>
            <a:fld id="{94539E82-A47A-41BE-B249-6A620E389393}" type="slidenum">
              <a:rPr lang="en-IN" smtClean="0"/>
              <a:pPr/>
              <a:t>54</a:t>
            </a:fld>
            <a:endParaRPr lang="en-IN"/>
          </a:p>
        </p:txBody>
      </p:sp>
    </p:spTree>
    <p:extLst>
      <p:ext uri="{BB962C8B-B14F-4D97-AF65-F5344CB8AC3E}">
        <p14:creationId xmlns:p14="http://schemas.microsoft.com/office/powerpoint/2010/main" val="19361280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Limits the function of the kidney </a:t>
            </a:r>
          </a:p>
        </p:txBody>
      </p:sp>
      <p:sp>
        <p:nvSpPr>
          <p:cNvPr id="4" name="Slide Number Placeholder 3"/>
          <p:cNvSpPr>
            <a:spLocks noGrp="1"/>
          </p:cNvSpPr>
          <p:nvPr>
            <p:ph type="sldNum" sz="quarter" idx="10"/>
          </p:nvPr>
        </p:nvSpPr>
        <p:spPr/>
        <p:txBody>
          <a:bodyPr/>
          <a:lstStyle/>
          <a:p>
            <a:fld id="{94539E82-A47A-41BE-B249-6A620E389393}" type="slidenum">
              <a:rPr lang="en-IN" smtClean="0"/>
              <a:pPr/>
              <a:t>68</a:t>
            </a:fld>
            <a:endParaRPr lang="en-IN"/>
          </a:p>
        </p:txBody>
      </p:sp>
    </p:spTree>
    <p:extLst>
      <p:ext uri="{BB962C8B-B14F-4D97-AF65-F5344CB8AC3E}">
        <p14:creationId xmlns:p14="http://schemas.microsoft.com/office/powerpoint/2010/main" val="16828359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sz="1200" kern="1200" dirty="0">
                <a:solidFill>
                  <a:schemeClr val="tx1"/>
                </a:solidFill>
                <a:effectLst/>
                <a:latin typeface="+mn-lt"/>
                <a:ea typeface="+mn-ea"/>
                <a:cs typeface="+mn-cs"/>
              </a:rPr>
              <a:t>If it's not clear what level of care is needed, try to judge the extent of tissue damage, based on the following burn categories:</a:t>
            </a:r>
          </a:p>
          <a:p>
            <a:r>
              <a:rPr lang="en-IN" sz="1200" b="1" kern="1200" dirty="0">
                <a:solidFill>
                  <a:schemeClr val="tx1"/>
                </a:solidFill>
                <a:effectLst/>
                <a:latin typeface="+mn-lt"/>
                <a:ea typeface="+mn-ea"/>
                <a:cs typeface="+mn-cs"/>
              </a:rPr>
              <a:t>1st-degree burn</a:t>
            </a:r>
            <a:endParaRPr lang="en-IN" sz="1200" kern="1200" dirty="0">
              <a:solidFill>
                <a:schemeClr val="tx1"/>
              </a:solidFill>
              <a:effectLst/>
              <a:latin typeface="+mn-lt"/>
              <a:ea typeface="+mn-ea"/>
              <a:cs typeface="+mn-cs"/>
            </a:endParaRPr>
          </a:p>
          <a:p>
            <a:r>
              <a:rPr lang="en-IN" sz="1200" kern="1200" dirty="0">
                <a:solidFill>
                  <a:schemeClr val="tx1"/>
                </a:solidFill>
                <a:effectLst/>
                <a:latin typeface="+mn-lt"/>
                <a:ea typeface="+mn-ea"/>
                <a:cs typeface="+mn-cs"/>
              </a:rPr>
              <a:t>A first-degree burn is the least serious type, involving only the outer layer of skin. It may cause:</a:t>
            </a:r>
          </a:p>
          <a:p>
            <a:pPr lvl="0"/>
            <a:r>
              <a:rPr lang="en-IN" sz="1200" kern="1200" dirty="0">
                <a:solidFill>
                  <a:schemeClr val="tx1"/>
                </a:solidFill>
                <a:effectLst/>
                <a:latin typeface="+mn-lt"/>
                <a:ea typeface="+mn-ea"/>
                <a:cs typeface="+mn-cs"/>
              </a:rPr>
              <a:t>Redness</a:t>
            </a:r>
          </a:p>
          <a:p>
            <a:pPr lvl="0"/>
            <a:r>
              <a:rPr lang="en-IN" sz="1200" kern="1200" dirty="0">
                <a:solidFill>
                  <a:schemeClr val="tx1"/>
                </a:solidFill>
                <a:effectLst/>
                <a:latin typeface="+mn-lt"/>
                <a:ea typeface="+mn-ea"/>
                <a:cs typeface="+mn-cs"/>
              </a:rPr>
              <a:t>Swelling</a:t>
            </a:r>
          </a:p>
          <a:p>
            <a:pPr lvl="0"/>
            <a:r>
              <a:rPr lang="en-IN" sz="1200" kern="1200" dirty="0">
                <a:solidFill>
                  <a:schemeClr val="tx1"/>
                </a:solidFill>
                <a:effectLst/>
                <a:latin typeface="+mn-lt"/>
                <a:ea typeface="+mn-ea"/>
                <a:cs typeface="+mn-cs"/>
              </a:rPr>
              <a:t>Pain</a:t>
            </a:r>
          </a:p>
          <a:p>
            <a:r>
              <a:rPr lang="en-IN" sz="1200" kern="1200" dirty="0">
                <a:solidFill>
                  <a:schemeClr val="tx1"/>
                </a:solidFill>
                <a:effectLst/>
                <a:latin typeface="+mn-lt"/>
                <a:ea typeface="+mn-ea"/>
                <a:cs typeface="+mn-cs"/>
              </a:rPr>
              <a:t>You can usually treat a first-degree burn as a minor burn. If it involves much of the hands, feet, face, groin, buttocks or a major joint, seek emergency medical attention.</a:t>
            </a:r>
          </a:p>
          <a:p>
            <a:r>
              <a:rPr lang="en-IN" sz="1200" b="1" kern="1200" dirty="0">
                <a:solidFill>
                  <a:schemeClr val="tx1"/>
                </a:solidFill>
                <a:effectLst/>
                <a:latin typeface="+mn-lt"/>
                <a:ea typeface="+mn-ea"/>
                <a:cs typeface="+mn-cs"/>
              </a:rPr>
              <a:t>2nd-degree burn</a:t>
            </a:r>
            <a:endParaRPr lang="en-IN" sz="1200" kern="1200" dirty="0">
              <a:solidFill>
                <a:schemeClr val="tx1"/>
              </a:solidFill>
              <a:effectLst/>
              <a:latin typeface="+mn-lt"/>
              <a:ea typeface="+mn-ea"/>
              <a:cs typeface="+mn-cs"/>
            </a:endParaRPr>
          </a:p>
          <a:p>
            <a:r>
              <a:rPr lang="en-IN" sz="1200" kern="1200" dirty="0">
                <a:solidFill>
                  <a:schemeClr val="tx1"/>
                </a:solidFill>
                <a:effectLst/>
                <a:latin typeface="+mn-lt"/>
                <a:ea typeface="+mn-ea"/>
                <a:cs typeface="+mn-cs"/>
              </a:rPr>
              <a:t>A second-degree burn is more serious. It may cause:</a:t>
            </a:r>
          </a:p>
          <a:p>
            <a:pPr lvl="0"/>
            <a:r>
              <a:rPr lang="en-IN" sz="1200" kern="1200" dirty="0">
                <a:solidFill>
                  <a:schemeClr val="tx1"/>
                </a:solidFill>
                <a:effectLst/>
                <a:latin typeface="+mn-lt"/>
                <a:ea typeface="+mn-ea"/>
                <a:cs typeface="+mn-cs"/>
              </a:rPr>
              <a:t>Red, white or splotchy skin</a:t>
            </a:r>
          </a:p>
          <a:p>
            <a:pPr lvl="0"/>
            <a:r>
              <a:rPr lang="en-IN" sz="1200" kern="1200" dirty="0">
                <a:solidFill>
                  <a:schemeClr val="tx1"/>
                </a:solidFill>
                <a:effectLst/>
                <a:latin typeface="+mn-lt"/>
                <a:ea typeface="+mn-ea"/>
                <a:cs typeface="+mn-cs"/>
              </a:rPr>
              <a:t>Swelling</a:t>
            </a:r>
          </a:p>
          <a:p>
            <a:pPr lvl="0"/>
            <a:r>
              <a:rPr lang="en-IN" sz="1200" kern="1200" dirty="0">
                <a:solidFill>
                  <a:schemeClr val="tx1"/>
                </a:solidFill>
                <a:effectLst/>
                <a:latin typeface="+mn-lt"/>
                <a:ea typeface="+mn-ea"/>
                <a:cs typeface="+mn-cs"/>
              </a:rPr>
              <a:t>Pain</a:t>
            </a:r>
          </a:p>
          <a:p>
            <a:pPr lvl="0"/>
            <a:r>
              <a:rPr lang="en-IN" sz="1200" kern="1200" dirty="0">
                <a:solidFill>
                  <a:schemeClr val="tx1"/>
                </a:solidFill>
                <a:effectLst/>
                <a:latin typeface="+mn-lt"/>
                <a:ea typeface="+mn-ea"/>
                <a:cs typeface="+mn-cs"/>
              </a:rPr>
              <a:t>Blisters</a:t>
            </a:r>
          </a:p>
          <a:p>
            <a:r>
              <a:rPr lang="en-IN" sz="1200" kern="1200" dirty="0">
                <a:solidFill>
                  <a:schemeClr val="tx1"/>
                </a:solidFill>
                <a:effectLst/>
                <a:latin typeface="+mn-lt"/>
                <a:ea typeface="+mn-ea"/>
                <a:cs typeface="+mn-cs"/>
              </a:rPr>
              <a:t>If the second-degree burn is no larger than 3 inches (7.6 </a:t>
            </a:r>
            <a:r>
              <a:rPr lang="en-IN" sz="1200" kern="1200" dirty="0" err="1">
                <a:solidFill>
                  <a:schemeClr val="tx1"/>
                </a:solidFill>
                <a:effectLst/>
                <a:latin typeface="+mn-lt"/>
                <a:ea typeface="+mn-ea"/>
                <a:cs typeface="+mn-cs"/>
              </a:rPr>
              <a:t>centimeters</a:t>
            </a:r>
            <a:r>
              <a:rPr lang="en-IN" sz="1200" kern="1200" dirty="0">
                <a:solidFill>
                  <a:schemeClr val="tx1"/>
                </a:solidFill>
                <a:effectLst/>
                <a:latin typeface="+mn-lt"/>
                <a:ea typeface="+mn-ea"/>
                <a:cs typeface="+mn-cs"/>
              </a:rPr>
              <a:t>) in diameter, treat it as a minor burn. If the burned area is larger or covers the hands, feet, face, groin, buttocks or a major joint, treat it as a major burn and get medical help immediately.</a:t>
            </a:r>
          </a:p>
          <a:p>
            <a:r>
              <a:rPr lang="en-IN" sz="1200" b="1" kern="1200" dirty="0">
                <a:solidFill>
                  <a:schemeClr val="tx1"/>
                </a:solidFill>
                <a:effectLst/>
                <a:latin typeface="+mn-lt"/>
                <a:ea typeface="+mn-ea"/>
                <a:cs typeface="+mn-cs"/>
              </a:rPr>
              <a:t>3rd-degree burns</a:t>
            </a:r>
            <a:endParaRPr lang="en-IN" sz="1200" kern="1200" dirty="0">
              <a:solidFill>
                <a:schemeClr val="tx1"/>
              </a:solidFill>
              <a:effectLst/>
              <a:latin typeface="+mn-lt"/>
              <a:ea typeface="+mn-ea"/>
              <a:cs typeface="+mn-cs"/>
            </a:endParaRPr>
          </a:p>
          <a:p>
            <a:r>
              <a:rPr lang="en-IN" sz="1200" kern="1200" dirty="0">
                <a:solidFill>
                  <a:schemeClr val="tx1"/>
                </a:solidFill>
                <a:effectLst/>
                <a:latin typeface="+mn-lt"/>
                <a:ea typeface="+mn-ea"/>
                <a:cs typeface="+mn-cs"/>
              </a:rPr>
              <a:t>The most serious burns involve all layers of the skin and underlying fat. Muscle and even bone may be affected. Burned areas may be charred black or white. The person may experience:</a:t>
            </a:r>
          </a:p>
          <a:p>
            <a:pPr lvl="0"/>
            <a:r>
              <a:rPr lang="en-IN" sz="1200" kern="1200" dirty="0">
                <a:solidFill>
                  <a:schemeClr val="tx1"/>
                </a:solidFill>
                <a:effectLst/>
                <a:latin typeface="+mn-lt"/>
                <a:ea typeface="+mn-ea"/>
                <a:cs typeface="+mn-cs"/>
              </a:rPr>
              <a:t>Difficulty breathing</a:t>
            </a:r>
          </a:p>
          <a:p>
            <a:pPr lvl="0"/>
            <a:r>
              <a:rPr lang="en-IN" sz="1200" kern="1200" dirty="0">
                <a:solidFill>
                  <a:schemeClr val="tx1"/>
                </a:solidFill>
                <a:effectLst/>
                <a:latin typeface="+mn-lt"/>
                <a:ea typeface="+mn-ea"/>
                <a:cs typeface="+mn-cs"/>
              </a:rPr>
              <a:t>Carbon monoxide poisoning</a:t>
            </a:r>
          </a:p>
          <a:p>
            <a:pPr lvl="0"/>
            <a:r>
              <a:rPr lang="en-IN" sz="1200" kern="1200" dirty="0">
                <a:solidFill>
                  <a:schemeClr val="tx1"/>
                </a:solidFill>
                <a:effectLst/>
                <a:latin typeface="+mn-lt"/>
                <a:ea typeface="+mn-ea"/>
                <a:cs typeface="+mn-cs"/>
              </a:rPr>
              <a:t>Other toxic effects, if smoke inhalation also occurred</a:t>
            </a:r>
          </a:p>
          <a:p>
            <a:endParaRPr lang="en-IN" dirty="0"/>
          </a:p>
        </p:txBody>
      </p:sp>
      <p:sp>
        <p:nvSpPr>
          <p:cNvPr id="4" name="Slide Number Placeholder 3"/>
          <p:cNvSpPr>
            <a:spLocks noGrp="1"/>
          </p:cNvSpPr>
          <p:nvPr>
            <p:ph type="sldNum" sz="quarter" idx="10"/>
          </p:nvPr>
        </p:nvSpPr>
        <p:spPr/>
        <p:txBody>
          <a:bodyPr/>
          <a:lstStyle/>
          <a:p>
            <a:fld id="{94539E82-A47A-41BE-B249-6A620E389393}" type="slidenum">
              <a:rPr lang="en-IN" smtClean="0"/>
              <a:pPr/>
              <a:t>79</a:t>
            </a:fld>
            <a:endParaRPr lang="en-IN"/>
          </a:p>
        </p:txBody>
      </p:sp>
    </p:spTree>
    <p:extLst>
      <p:ext uri="{BB962C8B-B14F-4D97-AF65-F5344CB8AC3E}">
        <p14:creationId xmlns:p14="http://schemas.microsoft.com/office/powerpoint/2010/main" val="21193487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sz="1200" b="0" i="0" u="none" strike="noStrike" kern="1200" baseline="0" dirty="0">
              <a:solidFill>
                <a:schemeClr val="tx1"/>
              </a:solidFill>
              <a:latin typeface="+mn-lt"/>
              <a:ea typeface="+mn-ea"/>
              <a:cs typeface="+mn-cs"/>
            </a:endParaRPr>
          </a:p>
          <a:p>
            <a:r>
              <a:rPr lang="en-IN" sz="1200" b="0" i="0" u="none" strike="noStrike" kern="1200" baseline="0" dirty="0">
                <a:solidFill>
                  <a:schemeClr val="tx1"/>
                </a:solidFill>
                <a:latin typeface="+mn-lt"/>
                <a:ea typeface="+mn-ea"/>
                <a:cs typeface="+mn-cs"/>
              </a:rPr>
              <a:t> </a:t>
            </a:r>
          </a:p>
          <a:p>
            <a:r>
              <a:rPr lang="en-IN" sz="1200" b="0" i="0" u="none" strike="noStrike" kern="1200" baseline="0" dirty="0">
                <a:solidFill>
                  <a:schemeClr val="tx1"/>
                </a:solidFill>
                <a:latin typeface="+mn-lt"/>
                <a:ea typeface="+mn-ea"/>
                <a:cs typeface="+mn-cs"/>
              </a:rPr>
              <a:t>The severity of the burn is determined by: </a:t>
            </a:r>
          </a:p>
          <a:p>
            <a:r>
              <a:rPr lang="en-IN" sz="1200" b="0" i="0" u="none" strike="noStrike" kern="1200" baseline="0" dirty="0">
                <a:solidFill>
                  <a:schemeClr val="tx1"/>
                </a:solidFill>
                <a:latin typeface="+mn-lt"/>
                <a:ea typeface="+mn-ea"/>
                <a:cs typeface="+mn-cs"/>
              </a:rPr>
              <a:t>- Burned surface area </a:t>
            </a:r>
          </a:p>
          <a:p>
            <a:r>
              <a:rPr lang="en-IN" sz="1200" b="0" i="0" u="none" strike="noStrike" kern="1200" baseline="0" dirty="0">
                <a:solidFill>
                  <a:schemeClr val="tx1"/>
                </a:solidFill>
                <a:latin typeface="+mn-lt"/>
                <a:ea typeface="+mn-ea"/>
                <a:cs typeface="+mn-cs"/>
              </a:rPr>
              <a:t>- Depth of burn </a:t>
            </a:r>
          </a:p>
          <a:p>
            <a:r>
              <a:rPr lang="en-IN" sz="1200" b="0" i="0" u="none" strike="noStrike" kern="1200" baseline="0" dirty="0">
                <a:solidFill>
                  <a:schemeClr val="tx1"/>
                </a:solidFill>
                <a:latin typeface="+mn-lt"/>
                <a:ea typeface="+mn-ea"/>
                <a:cs typeface="+mn-cs"/>
              </a:rPr>
              <a:t>- Other considerations. </a:t>
            </a:r>
          </a:p>
          <a:p>
            <a:endParaRPr lang="en-IN" sz="1200" b="0" i="0" u="none" strike="noStrike" kern="1200" baseline="0" dirty="0">
              <a:solidFill>
                <a:schemeClr val="tx1"/>
              </a:solidFill>
              <a:latin typeface="+mn-lt"/>
              <a:ea typeface="+mn-ea"/>
              <a:cs typeface="+mn-cs"/>
            </a:endParaRPr>
          </a:p>
          <a:p>
            <a:r>
              <a:rPr lang="en-IN" sz="1200" b="0" i="0" u="none" strike="noStrike" kern="1200" baseline="0" dirty="0">
                <a:solidFill>
                  <a:schemeClr val="tx1"/>
                </a:solidFill>
                <a:latin typeface="+mn-lt"/>
                <a:ea typeface="+mn-ea"/>
                <a:cs typeface="+mn-cs"/>
              </a:rPr>
              <a:t>• Morbidity and mortality rises with increasing </a:t>
            </a:r>
            <a:r>
              <a:rPr lang="en-IN" sz="1200" b="1" i="0" u="none" strike="noStrike" kern="1200" baseline="0" dirty="0">
                <a:solidFill>
                  <a:schemeClr val="tx1"/>
                </a:solidFill>
                <a:latin typeface="+mn-lt"/>
                <a:ea typeface="+mn-ea"/>
                <a:cs typeface="+mn-cs"/>
              </a:rPr>
              <a:t>burned surface area. </a:t>
            </a:r>
            <a:r>
              <a:rPr lang="en-IN" sz="1200" b="0" i="0" u="none" strike="noStrike" kern="1200" baseline="0" dirty="0">
                <a:solidFill>
                  <a:schemeClr val="tx1"/>
                </a:solidFill>
                <a:latin typeface="+mn-lt"/>
                <a:ea typeface="+mn-ea"/>
                <a:cs typeface="+mn-cs"/>
              </a:rPr>
              <a:t>It also rises with increasing age so that even small burns may be fatal in elderly people. </a:t>
            </a:r>
          </a:p>
          <a:p>
            <a:endParaRPr lang="en-IN" sz="1200" b="0" i="0" u="none" strike="noStrike" kern="1200" baseline="0" dirty="0">
              <a:solidFill>
                <a:schemeClr val="tx1"/>
              </a:solidFill>
              <a:latin typeface="+mn-lt"/>
              <a:ea typeface="+mn-ea"/>
              <a:cs typeface="+mn-cs"/>
            </a:endParaRPr>
          </a:p>
          <a:p>
            <a:endParaRPr lang="en-IN" sz="1200" b="0" i="0" u="none" strike="noStrike" kern="1200" baseline="0" dirty="0">
              <a:solidFill>
                <a:schemeClr val="tx1"/>
              </a:solidFill>
              <a:latin typeface="+mn-lt"/>
              <a:ea typeface="+mn-ea"/>
              <a:cs typeface="+mn-cs"/>
            </a:endParaRPr>
          </a:p>
          <a:p>
            <a:endParaRPr lang="en-IN" sz="1200" b="0" i="0" u="none" strike="noStrike" kern="1200" baseline="0" dirty="0">
              <a:solidFill>
                <a:schemeClr val="tx1"/>
              </a:solidFill>
              <a:latin typeface="+mn-lt"/>
              <a:ea typeface="+mn-ea"/>
              <a:cs typeface="+mn-cs"/>
            </a:endParaRPr>
          </a:p>
          <a:p>
            <a:r>
              <a:rPr lang="en-IN" sz="1200" b="1" i="0" u="none" strike="noStrike" kern="1200" baseline="0" dirty="0">
                <a:solidFill>
                  <a:schemeClr val="tx1"/>
                </a:solidFill>
                <a:latin typeface="+mn-lt"/>
                <a:ea typeface="+mn-ea"/>
                <a:cs typeface="+mn-cs"/>
              </a:rPr>
              <a:t>If the burned area is small, assess how many times your hand covers the area. </a:t>
            </a:r>
            <a:endParaRPr lang="en-IN" sz="1200" b="0" i="0" u="none" strike="noStrike" kern="1200" baseline="0" dirty="0">
              <a:solidFill>
                <a:schemeClr val="tx1"/>
              </a:solidFill>
              <a:latin typeface="+mn-lt"/>
              <a:ea typeface="+mn-ea"/>
              <a:cs typeface="+mn-cs"/>
            </a:endParaRPr>
          </a:p>
          <a:p>
            <a:endParaRPr lang="en-IN" sz="1200" b="0" i="0" u="none" strike="noStrike" kern="1200" baseline="0" dirty="0">
              <a:solidFill>
                <a:schemeClr val="tx1"/>
              </a:solidFill>
              <a:latin typeface="+mn-lt"/>
              <a:ea typeface="+mn-ea"/>
              <a:cs typeface="+mn-cs"/>
            </a:endParaRPr>
          </a:p>
          <a:p>
            <a:endParaRPr lang="en-IN" dirty="0"/>
          </a:p>
        </p:txBody>
      </p:sp>
      <p:sp>
        <p:nvSpPr>
          <p:cNvPr id="4" name="Slide Number Placeholder 3"/>
          <p:cNvSpPr>
            <a:spLocks noGrp="1"/>
          </p:cNvSpPr>
          <p:nvPr>
            <p:ph type="sldNum" sz="quarter" idx="10"/>
          </p:nvPr>
        </p:nvSpPr>
        <p:spPr/>
        <p:txBody>
          <a:bodyPr/>
          <a:lstStyle/>
          <a:p>
            <a:fld id="{67550E71-BAAC-431F-8398-20A749D06B08}" type="slidenum">
              <a:rPr lang="en-IN" smtClean="0"/>
              <a:pPr/>
              <a:t>83</a:t>
            </a:fld>
            <a:endParaRPr lang="en-IN"/>
          </a:p>
        </p:txBody>
      </p:sp>
    </p:spTree>
    <p:extLst>
      <p:ext uri="{BB962C8B-B14F-4D97-AF65-F5344CB8AC3E}">
        <p14:creationId xmlns:p14="http://schemas.microsoft.com/office/powerpoint/2010/main" val="18028745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sz="1200" b="0" i="0" u="none" strike="noStrike" kern="1200" baseline="0" dirty="0">
              <a:solidFill>
                <a:schemeClr val="tx1"/>
              </a:solidFill>
              <a:latin typeface="+mn-lt"/>
              <a:ea typeface="+mn-ea"/>
              <a:cs typeface="+mn-cs"/>
            </a:endParaRPr>
          </a:p>
          <a:p>
            <a:r>
              <a:rPr lang="en-IN" sz="1200" b="1" i="0" u="none" strike="noStrike" kern="1200" baseline="0" dirty="0">
                <a:solidFill>
                  <a:schemeClr val="tx1"/>
                </a:solidFill>
                <a:latin typeface="+mn-lt"/>
                <a:ea typeface="+mn-ea"/>
                <a:cs typeface="+mn-cs"/>
              </a:rPr>
              <a:t>The ‘Rule of 9’s’ method is too imprecise for estimating the burned surface area in children because the infant or young child’s head and lower extremities represent different proportions of surface area than in an adult </a:t>
            </a:r>
            <a:endParaRPr lang="en-IN" sz="1200" b="0" i="0" u="none" strike="noStrike" kern="1200" baseline="0" dirty="0">
              <a:solidFill>
                <a:schemeClr val="tx1"/>
              </a:solidFill>
              <a:latin typeface="+mn-lt"/>
              <a:ea typeface="+mn-ea"/>
              <a:cs typeface="+mn-cs"/>
            </a:endParaRPr>
          </a:p>
          <a:p>
            <a:endParaRPr lang="en-IN" dirty="0"/>
          </a:p>
        </p:txBody>
      </p:sp>
      <p:sp>
        <p:nvSpPr>
          <p:cNvPr id="4" name="Slide Number Placeholder 3"/>
          <p:cNvSpPr>
            <a:spLocks noGrp="1"/>
          </p:cNvSpPr>
          <p:nvPr>
            <p:ph type="sldNum" sz="quarter" idx="10"/>
          </p:nvPr>
        </p:nvSpPr>
        <p:spPr/>
        <p:txBody>
          <a:bodyPr/>
          <a:lstStyle/>
          <a:p>
            <a:fld id="{67550E71-BAAC-431F-8398-20A749D06B08}" type="slidenum">
              <a:rPr lang="en-IN" smtClean="0"/>
              <a:pPr/>
              <a:t>84</a:t>
            </a:fld>
            <a:endParaRPr lang="en-IN"/>
          </a:p>
        </p:txBody>
      </p:sp>
    </p:spTree>
    <p:extLst>
      <p:ext uri="{BB962C8B-B14F-4D97-AF65-F5344CB8AC3E}">
        <p14:creationId xmlns:p14="http://schemas.microsoft.com/office/powerpoint/2010/main" val="23788484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sz="1200" b="0" i="0" u="none" strike="noStrike" kern="1200" baseline="0" dirty="0">
              <a:solidFill>
                <a:schemeClr val="tx1"/>
              </a:solidFill>
              <a:latin typeface="+mn-lt"/>
              <a:ea typeface="+mn-ea"/>
              <a:cs typeface="+mn-cs"/>
            </a:endParaRPr>
          </a:p>
          <a:p>
            <a:r>
              <a:rPr lang="en-IN" sz="1200" b="0" i="0" u="none" strike="noStrike" kern="1200" baseline="0" dirty="0">
                <a:solidFill>
                  <a:schemeClr val="tx1"/>
                </a:solidFill>
                <a:latin typeface="+mn-lt"/>
                <a:ea typeface="+mn-ea"/>
                <a:cs typeface="+mn-cs"/>
              </a:rPr>
              <a:t>It is common to find all three types within the same burn wound and the depth may change with time, especially if infection occurs. Any full thickness burn is considered serious </a:t>
            </a:r>
          </a:p>
          <a:p>
            <a:endParaRPr lang="en-IN" dirty="0"/>
          </a:p>
        </p:txBody>
      </p:sp>
      <p:sp>
        <p:nvSpPr>
          <p:cNvPr id="4" name="Slide Number Placeholder 3"/>
          <p:cNvSpPr>
            <a:spLocks noGrp="1"/>
          </p:cNvSpPr>
          <p:nvPr>
            <p:ph type="sldNum" sz="quarter" idx="10"/>
          </p:nvPr>
        </p:nvSpPr>
        <p:spPr/>
        <p:txBody>
          <a:bodyPr/>
          <a:lstStyle/>
          <a:p>
            <a:fld id="{67550E71-BAAC-431F-8398-20A749D06B08}" type="slidenum">
              <a:rPr lang="en-IN" smtClean="0"/>
              <a:pPr/>
              <a:t>85</a:t>
            </a:fld>
            <a:endParaRPr lang="en-IN"/>
          </a:p>
        </p:txBody>
      </p:sp>
    </p:spTree>
    <p:extLst>
      <p:ext uri="{BB962C8B-B14F-4D97-AF65-F5344CB8AC3E}">
        <p14:creationId xmlns:p14="http://schemas.microsoft.com/office/powerpoint/2010/main" val="34699650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sz="1200" b="0" i="0" u="none" strike="noStrike" kern="1200" baseline="0" dirty="0">
                <a:solidFill>
                  <a:schemeClr val="tx1"/>
                </a:solidFill>
                <a:latin typeface="+mn-lt"/>
                <a:ea typeface="+mn-ea"/>
                <a:cs typeface="+mn-cs"/>
              </a:rPr>
              <a:t>If the burn area is limited, immerse the site in cold water for 30 minutes to reduce pain and oedema and to minimize tissue damage. </a:t>
            </a:r>
          </a:p>
          <a:p>
            <a:endParaRPr lang="en-IN" sz="1200" b="0" i="0" u="none" strike="noStrike" kern="1200" baseline="0" dirty="0">
              <a:solidFill>
                <a:schemeClr val="tx1"/>
              </a:solidFill>
              <a:latin typeface="+mn-lt"/>
              <a:ea typeface="+mn-ea"/>
              <a:cs typeface="+mn-cs"/>
            </a:endParaRPr>
          </a:p>
          <a:p>
            <a:r>
              <a:rPr lang="en-IN" sz="1200" b="0" i="0" u="none" strike="noStrike" kern="1200" baseline="0" dirty="0">
                <a:solidFill>
                  <a:schemeClr val="tx1"/>
                </a:solidFill>
                <a:latin typeface="+mn-lt"/>
                <a:ea typeface="+mn-ea"/>
                <a:cs typeface="+mn-cs"/>
              </a:rPr>
              <a:t>• If the area of the burn is large, after it has been doused with cool water, apply clean wraps about the burned area (or the whole patient) to prevent systemic heat loss and hypothermia </a:t>
            </a:r>
          </a:p>
          <a:p>
            <a:pPr marL="0" marR="0" lvl="0" indent="0" algn="l" defTabSz="914400" rtl="0" eaLnBrk="1" fontAlgn="auto" latinLnBrk="0" hangingPunct="1">
              <a:lnSpc>
                <a:spcPct val="100000"/>
              </a:lnSpc>
              <a:spcBef>
                <a:spcPts val="0"/>
              </a:spcBef>
              <a:spcAft>
                <a:spcPts val="0"/>
              </a:spcAft>
              <a:buClrTx/>
              <a:buSzTx/>
              <a:buFontTx/>
              <a:buNone/>
              <a:tabLst/>
              <a:defRPr/>
            </a:pPr>
            <a:r>
              <a:rPr lang="en-IN" dirty="0"/>
              <a:t>3</a:t>
            </a:r>
            <a:r>
              <a:rPr lang="en-IN" baseline="0" dirty="0"/>
              <a:t> </a:t>
            </a:r>
            <a:r>
              <a:rPr lang="en-IN" baseline="0" dirty="0" err="1"/>
              <a:t>rd</a:t>
            </a:r>
            <a:r>
              <a:rPr lang="en-IN" baseline="0" dirty="0"/>
              <a:t> </a:t>
            </a:r>
            <a:r>
              <a:rPr lang="en-IN" baseline="0" dirty="0" err="1"/>
              <a:t>pt</a:t>
            </a:r>
            <a:r>
              <a:rPr lang="en-IN" baseline="0" dirty="0"/>
              <a:t> for first aid-</a:t>
            </a:r>
            <a:r>
              <a:rPr lang="en-IN" dirty="0"/>
              <a:t> transport the patient with severe burns to a hospital as soon as possible</a:t>
            </a:r>
          </a:p>
          <a:p>
            <a:endParaRPr lang="en-IN" sz="1200" b="0" i="0" u="none" strike="noStrike" kern="1200" baseline="0" dirty="0">
              <a:solidFill>
                <a:schemeClr val="tx1"/>
              </a:solidFill>
              <a:latin typeface="+mn-lt"/>
              <a:ea typeface="+mn-ea"/>
              <a:cs typeface="+mn-cs"/>
            </a:endParaRPr>
          </a:p>
          <a:p>
            <a:endParaRPr lang="en-IN" dirty="0"/>
          </a:p>
        </p:txBody>
      </p:sp>
      <p:sp>
        <p:nvSpPr>
          <p:cNvPr id="4" name="Slide Number Placeholder 3"/>
          <p:cNvSpPr>
            <a:spLocks noGrp="1"/>
          </p:cNvSpPr>
          <p:nvPr>
            <p:ph type="sldNum" sz="quarter" idx="10"/>
          </p:nvPr>
        </p:nvSpPr>
        <p:spPr/>
        <p:txBody>
          <a:bodyPr/>
          <a:lstStyle/>
          <a:p>
            <a:fld id="{67550E71-BAAC-431F-8398-20A749D06B08}" type="slidenum">
              <a:rPr lang="en-IN" smtClean="0"/>
              <a:pPr/>
              <a:t>88</a:t>
            </a:fld>
            <a:endParaRPr lang="en-IN"/>
          </a:p>
        </p:txBody>
      </p:sp>
    </p:spTree>
    <p:extLst>
      <p:ext uri="{BB962C8B-B14F-4D97-AF65-F5344CB8AC3E}">
        <p14:creationId xmlns:p14="http://schemas.microsoft.com/office/powerpoint/2010/main" val="14854817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sz="1200" b="0" i="0" u="none" strike="noStrike" kern="1200" baseline="0" dirty="0">
                <a:solidFill>
                  <a:schemeClr val="tx1"/>
                </a:solidFill>
                <a:latin typeface="+mn-lt"/>
                <a:ea typeface="+mn-ea"/>
                <a:cs typeface="+mn-cs"/>
              </a:rPr>
              <a:t>Initially, burns are sterile.. </a:t>
            </a:r>
          </a:p>
          <a:p>
            <a:endParaRPr lang="en-IN" sz="1200" b="0" i="0" u="none" strike="noStrike" kern="1200" baseline="0" dirty="0">
              <a:solidFill>
                <a:schemeClr val="tx1"/>
              </a:solidFill>
              <a:latin typeface="+mn-lt"/>
              <a:ea typeface="+mn-ea"/>
              <a:cs typeface="+mn-cs"/>
            </a:endParaRPr>
          </a:p>
          <a:p>
            <a:r>
              <a:rPr lang="en-IN" sz="1200" b="0" i="0" u="none" strike="noStrike" kern="1200" baseline="0" dirty="0">
                <a:solidFill>
                  <a:schemeClr val="tx1"/>
                </a:solidFill>
                <a:latin typeface="+mn-lt"/>
                <a:ea typeface="+mn-ea"/>
                <a:cs typeface="+mn-cs"/>
              </a:rPr>
              <a:t>Except in very small burns, debride all bullae. Excise adherent necrotic (dead) tissue initially and debride all necrotic tissue over the first several days </a:t>
            </a:r>
          </a:p>
          <a:p>
            <a:pPr marL="0" marR="0" lvl="0" indent="0" algn="l" defTabSz="914400" rtl="0" eaLnBrk="1" fontAlgn="auto" latinLnBrk="0" hangingPunct="1">
              <a:lnSpc>
                <a:spcPct val="100000"/>
              </a:lnSpc>
              <a:spcBef>
                <a:spcPts val="0"/>
              </a:spcBef>
              <a:spcAft>
                <a:spcPts val="0"/>
              </a:spcAft>
              <a:buClrTx/>
              <a:buSzTx/>
              <a:buFontTx/>
              <a:buNone/>
              <a:tabLst/>
              <a:defRPr/>
            </a:pPr>
            <a:r>
              <a:rPr lang="en-IN" dirty="0"/>
              <a:t>•</a:t>
            </a:r>
            <a:r>
              <a:rPr lang="en-IN" sz="1200" dirty="0"/>
              <a:t>or another mild water-based antiseptic.</a:t>
            </a:r>
          </a:p>
          <a:p>
            <a:pPr marL="0" marR="0" lvl="0" indent="0" algn="l" defTabSz="914400" rtl="0" eaLnBrk="1" fontAlgn="auto" latinLnBrk="0" hangingPunct="1">
              <a:lnSpc>
                <a:spcPct val="100000"/>
              </a:lnSpc>
              <a:spcBef>
                <a:spcPts val="0"/>
              </a:spcBef>
              <a:spcAft>
                <a:spcPts val="0"/>
              </a:spcAft>
              <a:buClrTx/>
              <a:buSzTx/>
              <a:buFontTx/>
              <a:buNone/>
              <a:tabLst/>
              <a:defRPr/>
            </a:pPr>
            <a:r>
              <a:rPr lang="en-IN" dirty="0"/>
              <a:t>  Do not use alcohol-based solutions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IN" dirty="0"/>
              <a:t>Gentle scrubbing will remove the loose necrotic tissue</a:t>
            </a:r>
          </a:p>
          <a:p>
            <a:endParaRPr lang="en-IN" dirty="0"/>
          </a:p>
        </p:txBody>
      </p:sp>
      <p:sp>
        <p:nvSpPr>
          <p:cNvPr id="4" name="Slide Number Placeholder 3"/>
          <p:cNvSpPr>
            <a:spLocks noGrp="1"/>
          </p:cNvSpPr>
          <p:nvPr>
            <p:ph type="sldNum" sz="quarter" idx="10"/>
          </p:nvPr>
        </p:nvSpPr>
        <p:spPr/>
        <p:txBody>
          <a:bodyPr/>
          <a:lstStyle/>
          <a:p>
            <a:fld id="{67550E71-BAAC-431F-8398-20A749D06B08}" type="slidenum">
              <a:rPr lang="en-IN" smtClean="0"/>
              <a:pPr/>
              <a:t>89</a:t>
            </a:fld>
            <a:endParaRPr lang="en-IN"/>
          </a:p>
        </p:txBody>
      </p:sp>
    </p:spTree>
    <p:extLst>
      <p:ext uri="{BB962C8B-B14F-4D97-AF65-F5344CB8AC3E}">
        <p14:creationId xmlns:p14="http://schemas.microsoft.com/office/powerpoint/2010/main" val="12650024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dirty="0"/>
              <a:t>or as often as necessary to prevent seepage through the dressing</a:t>
            </a:r>
          </a:p>
          <a:p>
            <a:pPr marL="0" marR="0" indent="0" algn="l" defTabSz="914400" rtl="0" eaLnBrk="1" fontAlgn="auto" latinLnBrk="0" hangingPunct="1">
              <a:lnSpc>
                <a:spcPct val="100000"/>
              </a:lnSpc>
              <a:spcBef>
                <a:spcPts val="0"/>
              </a:spcBef>
              <a:spcAft>
                <a:spcPts val="0"/>
              </a:spcAft>
              <a:buClrTx/>
              <a:buSzTx/>
              <a:buFontTx/>
              <a:buNone/>
              <a:tabLst/>
              <a:defRPr/>
            </a:pPr>
            <a:r>
              <a:rPr lang="en-IN" sz="1200" dirty="0"/>
              <a:t>Give systemic antibiotics in cases of haemolytic streptococcal wound infection or septicaemia.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N" sz="1200" dirty="0"/>
              <a:t>but does not penetrate </a:t>
            </a:r>
            <a:r>
              <a:rPr lang="en-IN" sz="1200" dirty="0" err="1"/>
              <a:t>eschar</a:t>
            </a:r>
            <a:r>
              <a:rPr lang="en-IN" sz="1200" dirty="0"/>
              <a:t>. It depletes electrolytes and stains the local environment.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N" sz="1200" dirty="0"/>
              <a:t>It has limited </a:t>
            </a:r>
            <a:r>
              <a:rPr lang="en-IN" sz="1200" dirty="0" err="1"/>
              <a:t>eschar</a:t>
            </a:r>
            <a:r>
              <a:rPr lang="en-IN" sz="1200" dirty="0"/>
              <a:t> penetration and may cause neutropenia.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N" sz="1200" dirty="0"/>
              <a:t>It penetrates </a:t>
            </a:r>
            <a:r>
              <a:rPr lang="en-IN" sz="1200" dirty="0" err="1"/>
              <a:t>eschar</a:t>
            </a:r>
            <a:r>
              <a:rPr lang="en-IN" sz="1200" dirty="0"/>
              <a:t> but causes acidosis. Alternating these agents is an appropriate strategy.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IN" sz="1200" i="1" dirty="0"/>
          </a:p>
          <a:p>
            <a:pPr marL="0" marR="0" indent="0" algn="l" defTabSz="914400" rtl="0" eaLnBrk="1" fontAlgn="auto" latinLnBrk="0" hangingPunct="1">
              <a:lnSpc>
                <a:spcPct val="100000"/>
              </a:lnSpc>
              <a:spcBef>
                <a:spcPts val="0"/>
              </a:spcBef>
              <a:spcAft>
                <a:spcPts val="0"/>
              </a:spcAft>
              <a:buClrTx/>
              <a:buSzTx/>
              <a:buFontTx/>
              <a:buNone/>
              <a:tabLst/>
              <a:defRPr/>
            </a:pPr>
            <a:r>
              <a:rPr lang="en-IN" sz="1200" i="1" dirty="0"/>
              <a:t>Pseudomonas </a:t>
            </a:r>
            <a:r>
              <a:rPr lang="en-IN" sz="1200" i="1" dirty="0" err="1"/>
              <a:t>aeruginosa</a:t>
            </a:r>
            <a:r>
              <a:rPr lang="en-IN" sz="1200" i="1" dirty="0"/>
              <a:t> </a:t>
            </a:r>
            <a:r>
              <a:rPr lang="en-IN" sz="1200" dirty="0"/>
              <a:t>infection often results in septicaemia and death. Treat with systemic aminoglycosides. </a:t>
            </a:r>
          </a:p>
          <a:p>
            <a:endParaRPr lang="en-IN" dirty="0"/>
          </a:p>
        </p:txBody>
      </p:sp>
      <p:sp>
        <p:nvSpPr>
          <p:cNvPr id="4" name="Slide Number Placeholder 3"/>
          <p:cNvSpPr>
            <a:spLocks noGrp="1"/>
          </p:cNvSpPr>
          <p:nvPr>
            <p:ph type="sldNum" sz="quarter" idx="10"/>
          </p:nvPr>
        </p:nvSpPr>
        <p:spPr/>
        <p:txBody>
          <a:bodyPr/>
          <a:lstStyle/>
          <a:p>
            <a:fld id="{67550E71-BAAC-431F-8398-20A749D06B08}" type="slidenum">
              <a:rPr lang="en-IN" smtClean="0"/>
              <a:pPr/>
              <a:t>90</a:t>
            </a:fld>
            <a:endParaRPr lang="en-IN"/>
          </a:p>
        </p:txBody>
      </p:sp>
    </p:spTree>
    <p:extLst>
      <p:ext uri="{BB962C8B-B14F-4D97-AF65-F5344CB8AC3E}">
        <p14:creationId xmlns:p14="http://schemas.microsoft.com/office/powerpoint/2010/main" val="1580415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sz="1200" dirty="0"/>
              <a:t>The depth of the burn and the surface involved influence the duration of the healing phase. </a:t>
            </a:r>
          </a:p>
          <a:p>
            <a:pPr marL="0" marR="0" indent="0" algn="l" defTabSz="914400" rtl="0" eaLnBrk="1" fontAlgn="auto" latinLnBrk="0" hangingPunct="1">
              <a:lnSpc>
                <a:spcPct val="100000"/>
              </a:lnSpc>
              <a:spcBef>
                <a:spcPts val="0"/>
              </a:spcBef>
              <a:spcAft>
                <a:spcPts val="0"/>
              </a:spcAft>
              <a:buClrTx/>
              <a:buSzTx/>
              <a:buFontTx/>
              <a:buNone/>
              <a:tabLst/>
              <a:defRPr/>
            </a:pPr>
            <a:r>
              <a:rPr lang="en-IN" sz="1200" dirty="0"/>
              <a:t>• Plan to provide long term care to the patient. </a:t>
            </a:r>
          </a:p>
          <a:p>
            <a:endParaRPr lang="en-IN" dirty="0"/>
          </a:p>
        </p:txBody>
      </p:sp>
      <p:sp>
        <p:nvSpPr>
          <p:cNvPr id="4" name="Slide Number Placeholder 3"/>
          <p:cNvSpPr>
            <a:spLocks noGrp="1"/>
          </p:cNvSpPr>
          <p:nvPr>
            <p:ph type="sldNum" sz="quarter" idx="10"/>
          </p:nvPr>
        </p:nvSpPr>
        <p:spPr/>
        <p:txBody>
          <a:bodyPr/>
          <a:lstStyle/>
          <a:p>
            <a:fld id="{67550E71-BAAC-431F-8398-20A749D06B08}" type="slidenum">
              <a:rPr lang="en-IN" smtClean="0"/>
              <a:pPr/>
              <a:t>92</a:t>
            </a:fld>
            <a:endParaRPr lang="en-IN"/>
          </a:p>
        </p:txBody>
      </p:sp>
    </p:spTree>
    <p:extLst>
      <p:ext uri="{BB962C8B-B14F-4D97-AF65-F5344CB8AC3E}">
        <p14:creationId xmlns:p14="http://schemas.microsoft.com/office/powerpoint/2010/main" val="20002636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sz="1200" dirty="0"/>
              <a:t>If  temp.  &lt; 44 </a:t>
            </a:r>
            <a:r>
              <a:rPr lang="en-IN" sz="1200" baseline="30000" dirty="0"/>
              <a:t>.</a:t>
            </a:r>
            <a:r>
              <a:rPr lang="en-IN" sz="1200" dirty="0"/>
              <a:t>c  for &lt; 6hrs – no cellular damage</a:t>
            </a:r>
          </a:p>
          <a:p>
            <a:endParaRPr lang="en-IN" sz="1200" dirty="0"/>
          </a:p>
          <a:p>
            <a:r>
              <a:rPr lang="en-IN" sz="1200" dirty="0"/>
              <a:t>Temp. 44</a:t>
            </a:r>
            <a:r>
              <a:rPr lang="en-IN" sz="1200" baseline="30000" dirty="0"/>
              <a:t> .</a:t>
            </a:r>
            <a:r>
              <a:rPr lang="en-IN" sz="1200" dirty="0"/>
              <a:t>c -55</a:t>
            </a:r>
            <a:r>
              <a:rPr lang="en-IN" sz="1200" baseline="30000" dirty="0"/>
              <a:t> .</a:t>
            </a:r>
            <a:r>
              <a:rPr lang="en-IN" sz="1200" dirty="0"/>
              <a:t>c  for limited exp. – the rate of cellular destruction double with each degree rise in temp.</a:t>
            </a:r>
          </a:p>
          <a:p>
            <a:endParaRPr lang="en-IN" sz="1200" dirty="0"/>
          </a:p>
          <a:p>
            <a:r>
              <a:rPr lang="en-IN" sz="1200" dirty="0"/>
              <a:t>&gt; 55 </a:t>
            </a:r>
            <a:r>
              <a:rPr lang="en-IN" sz="1200" baseline="30000" dirty="0"/>
              <a:t>.</a:t>
            </a:r>
            <a:r>
              <a:rPr lang="en-IN" sz="1200" dirty="0"/>
              <a:t>c – epidermis will be destroyed very rapidly</a:t>
            </a:r>
          </a:p>
          <a:p>
            <a:endParaRPr lang="en-IN" sz="1200" dirty="0"/>
          </a:p>
          <a:p>
            <a:r>
              <a:rPr lang="en-IN" sz="1200" dirty="0"/>
              <a:t>The thermal threshold of human skin is about 70</a:t>
            </a:r>
            <a:r>
              <a:rPr lang="en-IN" sz="1200" baseline="30000" dirty="0"/>
              <a:t> .</a:t>
            </a:r>
            <a:r>
              <a:rPr lang="en-IN" sz="1200" dirty="0"/>
              <a:t>c so &gt; 70</a:t>
            </a:r>
            <a:r>
              <a:rPr lang="en-IN" sz="1200" baseline="30000" dirty="0"/>
              <a:t> .</a:t>
            </a:r>
            <a:r>
              <a:rPr lang="en-IN" sz="1200" dirty="0"/>
              <a:t>c – total tissue destruction very rapidly</a:t>
            </a:r>
          </a:p>
          <a:p>
            <a:endParaRPr lang="en-IN" dirty="0"/>
          </a:p>
        </p:txBody>
      </p:sp>
      <p:sp>
        <p:nvSpPr>
          <p:cNvPr id="4" name="Slide Number Placeholder 3"/>
          <p:cNvSpPr>
            <a:spLocks noGrp="1"/>
          </p:cNvSpPr>
          <p:nvPr>
            <p:ph type="sldNum" sz="quarter" idx="10"/>
          </p:nvPr>
        </p:nvSpPr>
        <p:spPr/>
        <p:txBody>
          <a:bodyPr/>
          <a:lstStyle/>
          <a:p>
            <a:fld id="{94539E82-A47A-41BE-B249-6A620E389393}" type="slidenum">
              <a:rPr lang="en-IN" smtClean="0"/>
              <a:pPr/>
              <a:t>22</a:t>
            </a:fld>
            <a:endParaRPr lang="en-IN"/>
          </a:p>
        </p:txBody>
      </p:sp>
    </p:spTree>
    <p:extLst>
      <p:ext uri="{BB962C8B-B14F-4D97-AF65-F5344CB8AC3E}">
        <p14:creationId xmlns:p14="http://schemas.microsoft.com/office/powerpoint/2010/main" val="35721908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Pic from Sullivan </a:t>
            </a:r>
          </a:p>
        </p:txBody>
      </p:sp>
      <p:sp>
        <p:nvSpPr>
          <p:cNvPr id="4" name="Slide Number Placeholder 3"/>
          <p:cNvSpPr>
            <a:spLocks noGrp="1"/>
          </p:cNvSpPr>
          <p:nvPr>
            <p:ph type="sldNum" sz="quarter" idx="10"/>
          </p:nvPr>
        </p:nvSpPr>
        <p:spPr/>
        <p:txBody>
          <a:bodyPr/>
          <a:lstStyle/>
          <a:p>
            <a:fld id="{67550E71-BAAC-431F-8398-20A749D06B08}" type="slidenum">
              <a:rPr lang="en-IN" smtClean="0"/>
              <a:pPr/>
              <a:t>102</a:t>
            </a:fld>
            <a:endParaRPr lang="en-IN"/>
          </a:p>
        </p:txBody>
      </p:sp>
    </p:spTree>
    <p:extLst>
      <p:ext uri="{BB962C8B-B14F-4D97-AF65-F5344CB8AC3E}">
        <p14:creationId xmlns:p14="http://schemas.microsoft.com/office/powerpoint/2010/main" val="10686587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Goals are individual</a:t>
            </a:r>
            <a:r>
              <a:rPr lang="en-IN" baseline="0" dirty="0"/>
              <a:t> based on location, depth, % of TBSA, complaints, age, previous patient status and health </a:t>
            </a:r>
            <a:endParaRPr lang="en-IN" dirty="0"/>
          </a:p>
        </p:txBody>
      </p:sp>
      <p:sp>
        <p:nvSpPr>
          <p:cNvPr id="4" name="Slide Number Placeholder 3"/>
          <p:cNvSpPr>
            <a:spLocks noGrp="1"/>
          </p:cNvSpPr>
          <p:nvPr>
            <p:ph type="sldNum" sz="quarter" idx="10"/>
          </p:nvPr>
        </p:nvSpPr>
        <p:spPr/>
        <p:txBody>
          <a:bodyPr/>
          <a:lstStyle/>
          <a:p>
            <a:fld id="{67550E71-BAAC-431F-8398-20A749D06B08}" type="slidenum">
              <a:rPr lang="en-IN" smtClean="0"/>
              <a:pPr/>
              <a:t>110</a:t>
            </a:fld>
            <a:endParaRPr lang="en-IN"/>
          </a:p>
        </p:txBody>
      </p:sp>
    </p:spTree>
    <p:extLst>
      <p:ext uri="{BB962C8B-B14F-4D97-AF65-F5344CB8AC3E}">
        <p14:creationId xmlns:p14="http://schemas.microsoft.com/office/powerpoint/2010/main" val="18874144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Pic from </a:t>
            </a:r>
            <a:r>
              <a:rPr lang="en-IN" dirty="0" err="1"/>
              <a:t>sullivan</a:t>
            </a:r>
            <a:r>
              <a:rPr lang="en-IN" dirty="0"/>
              <a:t> </a:t>
            </a:r>
          </a:p>
        </p:txBody>
      </p:sp>
      <p:sp>
        <p:nvSpPr>
          <p:cNvPr id="4" name="Slide Number Placeholder 3"/>
          <p:cNvSpPr>
            <a:spLocks noGrp="1"/>
          </p:cNvSpPr>
          <p:nvPr>
            <p:ph type="sldNum" sz="quarter" idx="10"/>
          </p:nvPr>
        </p:nvSpPr>
        <p:spPr/>
        <p:txBody>
          <a:bodyPr/>
          <a:lstStyle/>
          <a:p>
            <a:fld id="{67550E71-BAAC-431F-8398-20A749D06B08}" type="slidenum">
              <a:rPr lang="en-IN" smtClean="0"/>
              <a:pPr/>
              <a:t>115</a:t>
            </a:fld>
            <a:endParaRPr lang="en-IN"/>
          </a:p>
        </p:txBody>
      </p:sp>
    </p:spTree>
    <p:extLst>
      <p:ext uri="{BB962C8B-B14F-4D97-AF65-F5344CB8AC3E}">
        <p14:creationId xmlns:p14="http://schemas.microsoft.com/office/powerpoint/2010/main" val="34905965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IN" u="sng" dirty="0">
                <a:solidFill>
                  <a:srgbClr val="0070C0"/>
                </a:solidFill>
              </a:rPr>
              <a:t>Silicon gel sheet :-</a:t>
            </a:r>
          </a:p>
          <a:p>
            <a:pPr>
              <a:buNone/>
            </a:pPr>
            <a:endParaRPr lang="en-IN" dirty="0">
              <a:solidFill>
                <a:srgbClr val="0070C0"/>
              </a:solidFill>
            </a:endParaRPr>
          </a:p>
          <a:p>
            <a:r>
              <a:rPr lang="en-IN" dirty="0">
                <a:solidFill>
                  <a:schemeClr val="tx2">
                    <a:lumMod val="60000"/>
                    <a:lumOff val="40000"/>
                  </a:schemeClr>
                </a:solidFill>
              </a:rPr>
              <a:t>Effective in older scar</a:t>
            </a:r>
          </a:p>
          <a:p>
            <a:r>
              <a:rPr lang="en-IN" dirty="0">
                <a:solidFill>
                  <a:schemeClr val="tx2">
                    <a:lumMod val="60000"/>
                    <a:lumOff val="40000"/>
                  </a:schemeClr>
                </a:solidFill>
              </a:rPr>
              <a:t>Should applied 12hrs/day  for at least 2 months .</a:t>
            </a:r>
          </a:p>
          <a:p>
            <a:endParaRPr lang="en-IN" dirty="0">
              <a:solidFill>
                <a:schemeClr val="tx2">
                  <a:lumMod val="60000"/>
                  <a:lumOff val="40000"/>
                </a:schemeClr>
              </a:solidFill>
            </a:endParaRPr>
          </a:p>
          <a:p>
            <a:pPr>
              <a:buNone/>
            </a:pPr>
            <a:r>
              <a:rPr lang="en-IN" u="sng" dirty="0">
                <a:solidFill>
                  <a:srgbClr val="0070C0"/>
                </a:solidFill>
              </a:rPr>
              <a:t>3. </a:t>
            </a:r>
            <a:r>
              <a:rPr lang="en-IN" u="sng" dirty="0" err="1">
                <a:solidFill>
                  <a:srgbClr val="0070C0"/>
                </a:solidFill>
              </a:rPr>
              <a:t>Intralesional</a:t>
            </a:r>
            <a:r>
              <a:rPr lang="en-IN" u="sng" dirty="0">
                <a:solidFill>
                  <a:srgbClr val="0070C0"/>
                </a:solidFill>
              </a:rPr>
              <a:t> injection :-</a:t>
            </a:r>
          </a:p>
          <a:p>
            <a:pPr>
              <a:buNone/>
            </a:pPr>
            <a:endParaRPr lang="en-IN" dirty="0">
              <a:solidFill>
                <a:srgbClr val="0070C0"/>
              </a:solidFill>
            </a:endParaRPr>
          </a:p>
          <a:p>
            <a:r>
              <a:rPr lang="en-IN" dirty="0">
                <a:solidFill>
                  <a:schemeClr val="tx2">
                    <a:lumMod val="60000"/>
                    <a:lumOff val="40000"/>
                  </a:schemeClr>
                </a:solidFill>
              </a:rPr>
              <a:t>Triamcinolone  are the standard treatment</a:t>
            </a:r>
          </a:p>
          <a:p>
            <a:r>
              <a:rPr lang="en-IN" dirty="0">
                <a:solidFill>
                  <a:schemeClr val="tx2">
                    <a:lumMod val="60000"/>
                    <a:lumOff val="40000"/>
                  </a:schemeClr>
                </a:solidFill>
              </a:rPr>
              <a:t>The maximize dose 40 mg for &lt; 5yrs , 80 mg for 6-10 </a:t>
            </a:r>
            <a:r>
              <a:rPr lang="en-IN" dirty="0" err="1">
                <a:solidFill>
                  <a:schemeClr val="tx2">
                    <a:lumMod val="60000"/>
                    <a:lumOff val="40000"/>
                  </a:schemeClr>
                </a:solidFill>
              </a:rPr>
              <a:t>yrs</a:t>
            </a:r>
            <a:r>
              <a:rPr lang="en-IN" dirty="0">
                <a:solidFill>
                  <a:schemeClr val="tx2">
                    <a:lumMod val="60000"/>
                    <a:lumOff val="40000"/>
                  </a:schemeClr>
                </a:solidFill>
              </a:rPr>
              <a:t> and 120 mg for adults</a:t>
            </a:r>
          </a:p>
          <a:p>
            <a:r>
              <a:rPr lang="en-IN" dirty="0">
                <a:solidFill>
                  <a:schemeClr val="tx2">
                    <a:lumMod val="60000"/>
                    <a:lumOff val="40000"/>
                  </a:schemeClr>
                </a:solidFill>
              </a:rPr>
              <a:t>Repeat every 4 weeks for 4-6 times</a:t>
            </a:r>
            <a:endParaRPr lang="en-US" dirty="0">
              <a:solidFill>
                <a:schemeClr val="tx2">
                  <a:lumMod val="60000"/>
                  <a:lumOff val="40000"/>
                </a:schemeClr>
              </a:solidFill>
            </a:endParaRPr>
          </a:p>
          <a:p>
            <a:pPr>
              <a:buNone/>
            </a:pPr>
            <a:r>
              <a:rPr lang="en-IN" u="sng" dirty="0">
                <a:solidFill>
                  <a:srgbClr val="0070C0"/>
                </a:solidFill>
              </a:rPr>
              <a:t>Surgery :-</a:t>
            </a:r>
          </a:p>
          <a:p>
            <a:pPr>
              <a:buNone/>
            </a:pPr>
            <a:endParaRPr lang="en-IN" dirty="0">
              <a:solidFill>
                <a:srgbClr val="0070C0"/>
              </a:solidFill>
            </a:endParaRPr>
          </a:p>
          <a:p>
            <a:r>
              <a:rPr lang="en-IN" dirty="0" err="1"/>
              <a:t>Intramarginal</a:t>
            </a:r>
            <a:r>
              <a:rPr lang="en-IN" dirty="0"/>
              <a:t> excision of hypertrophic scars and keloids and split skin grafting is used.</a:t>
            </a:r>
          </a:p>
          <a:p>
            <a:endParaRPr lang="en-IN" dirty="0">
              <a:solidFill>
                <a:srgbClr val="0070C0"/>
              </a:solidFill>
            </a:endParaRPr>
          </a:p>
          <a:p>
            <a:pPr>
              <a:buNone/>
            </a:pPr>
            <a:r>
              <a:rPr lang="en-IN" u="sng" dirty="0">
                <a:solidFill>
                  <a:srgbClr val="0070C0"/>
                </a:solidFill>
              </a:rPr>
              <a:t>5. </a:t>
            </a:r>
            <a:r>
              <a:rPr lang="en-IN" u="sng" dirty="0" err="1">
                <a:solidFill>
                  <a:srgbClr val="0070C0"/>
                </a:solidFill>
              </a:rPr>
              <a:t>Cryotherapy</a:t>
            </a:r>
            <a:r>
              <a:rPr lang="en-IN" u="sng" dirty="0">
                <a:solidFill>
                  <a:srgbClr val="0070C0"/>
                </a:solidFill>
              </a:rPr>
              <a:t> :-</a:t>
            </a:r>
          </a:p>
          <a:p>
            <a:pPr>
              <a:buNone/>
            </a:pPr>
            <a:endParaRPr lang="en-IN" dirty="0">
              <a:solidFill>
                <a:srgbClr val="0070C0"/>
              </a:solidFill>
            </a:endParaRPr>
          </a:p>
          <a:p>
            <a:r>
              <a:rPr lang="en-IN" dirty="0"/>
              <a:t>Multiple sitting of </a:t>
            </a:r>
            <a:r>
              <a:rPr lang="en-IN" dirty="0" err="1"/>
              <a:t>cryotherapy</a:t>
            </a:r>
            <a:r>
              <a:rPr lang="en-IN" dirty="0"/>
              <a:t> has achieved  varying results , but most successful being in newly formed scars.</a:t>
            </a:r>
          </a:p>
          <a:p>
            <a:endParaRPr lang="en-IN" dirty="0"/>
          </a:p>
        </p:txBody>
      </p:sp>
      <p:sp>
        <p:nvSpPr>
          <p:cNvPr id="4" name="Slide Number Placeholder 3"/>
          <p:cNvSpPr>
            <a:spLocks noGrp="1"/>
          </p:cNvSpPr>
          <p:nvPr>
            <p:ph type="sldNum" sz="quarter" idx="10"/>
          </p:nvPr>
        </p:nvSpPr>
        <p:spPr/>
        <p:txBody>
          <a:bodyPr/>
          <a:lstStyle/>
          <a:p>
            <a:fld id="{94539E82-A47A-41BE-B249-6A620E389393}" type="slidenum">
              <a:rPr lang="en-IN" smtClean="0"/>
              <a:pPr/>
              <a:t>124</a:t>
            </a:fld>
            <a:endParaRPr lang="en-IN"/>
          </a:p>
        </p:txBody>
      </p:sp>
    </p:spTree>
    <p:extLst>
      <p:ext uri="{BB962C8B-B14F-4D97-AF65-F5344CB8AC3E}">
        <p14:creationId xmlns:p14="http://schemas.microsoft.com/office/powerpoint/2010/main" val="36977088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sz="1200" b="1" u="sng" dirty="0">
                <a:solidFill>
                  <a:srgbClr val="00B0F0"/>
                </a:solidFill>
              </a:rPr>
              <a:t>Imp. Factors  which </a:t>
            </a:r>
            <a:r>
              <a:rPr lang="en-IN" sz="1200" b="1" u="sng" dirty="0">
                <a:solidFill>
                  <a:srgbClr val="00B0F0"/>
                </a:solidFill>
                <a:sym typeface="Symbol"/>
              </a:rPr>
              <a:t> </a:t>
            </a:r>
            <a:r>
              <a:rPr lang="en-IN" sz="1200" b="1" u="sng" dirty="0">
                <a:solidFill>
                  <a:srgbClr val="00B0F0"/>
                </a:solidFill>
              </a:rPr>
              <a:t>the degree of overheating </a:t>
            </a:r>
            <a:r>
              <a:rPr lang="en-IN" sz="1200" u="sng" dirty="0">
                <a:solidFill>
                  <a:srgbClr val="00B0F0"/>
                </a:solidFill>
              </a:rPr>
              <a:t>:-</a:t>
            </a:r>
          </a:p>
          <a:p>
            <a:pPr>
              <a:buFont typeface="Wingdings" pitchFamily="2" charset="2"/>
              <a:buChar char="ü"/>
            </a:pPr>
            <a:r>
              <a:rPr lang="en-IN" sz="1200" dirty="0"/>
              <a:t>Cooling effects of circulating blood</a:t>
            </a:r>
          </a:p>
          <a:p>
            <a:pPr>
              <a:buFont typeface="Wingdings" pitchFamily="2" charset="2"/>
              <a:buChar char="ü"/>
            </a:pPr>
            <a:r>
              <a:rPr lang="en-IN" sz="1200" dirty="0"/>
              <a:t>Fluid collection in local oedema</a:t>
            </a:r>
          </a:p>
          <a:p>
            <a:pPr>
              <a:buFont typeface="Wingdings" pitchFamily="2" charset="2"/>
              <a:buChar char="ü"/>
            </a:pPr>
            <a:r>
              <a:rPr lang="en-IN" sz="1200" dirty="0"/>
              <a:t>Water evaporation from the burn wound surface</a:t>
            </a:r>
          </a:p>
          <a:p>
            <a:pPr>
              <a:buFont typeface="Wingdings" pitchFamily="2" charset="2"/>
              <a:buChar char="ü"/>
            </a:pPr>
            <a:endParaRPr lang="en-IN" sz="1200" dirty="0"/>
          </a:p>
          <a:p>
            <a:r>
              <a:rPr lang="en-IN" sz="1200" b="1" u="sng" dirty="0">
                <a:solidFill>
                  <a:srgbClr val="00B0F0"/>
                </a:solidFill>
              </a:rPr>
              <a:t>Advantages of Cooling :-</a:t>
            </a:r>
          </a:p>
          <a:p>
            <a:r>
              <a:rPr lang="en-IN" sz="1200" dirty="0"/>
              <a:t> </a:t>
            </a:r>
            <a:r>
              <a:rPr lang="en-IN" sz="1200" dirty="0">
                <a:sym typeface="Symbol"/>
              </a:rPr>
              <a:t>  temp.</a:t>
            </a:r>
            <a:r>
              <a:rPr lang="en-US" sz="1200" dirty="0">
                <a:sym typeface="Symbol"/>
              </a:rPr>
              <a:t> below threshold level</a:t>
            </a:r>
          </a:p>
          <a:p>
            <a:r>
              <a:rPr lang="en-IN" sz="1200" dirty="0">
                <a:sym typeface="Symbol"/>
              </a:rPr>
              <a:t>Effects on </a:t>
            </a:r>
            <a:r>
              <a:rPr lang="en-IN" sz="1200" dirty="0" err="1">
                <a:sym typeface="Symbol"/>
              </a:rPr>
              <a:t>microvascular</a:t>
            </a:r>
            <a:r>
              <a:rPr lang="en-IN" sz="1200" dirty="0">
                <a:sym typeface="Symbol"/>
              </a:rPr>
              <a:t> blood flow -  by Vasoconstriction</a:t>
            </a:r>
          </a:p>
          <a:p>
            <a:r>
              <a:rPr lang="en-IN" sz="1200" dirty="0">
                <a:sym typeface="Symbol"/>
              </a:rPr>
              <a:t>Inhibition of inflammatory mediators – by </a:t>
            </a:r>
            <a:r>
              <a:rPr lang="en-IN" sz="1200" dirty="0" err="1">
                <a:sym typeface="Symbol"/>
              </a:rPr>
              <a:t>es</a:t>
            </a:r>
            <a:r>
              <a:rPr lang="en-IN" sz="1200" dirty="0">
                <a:sym typeface="Symbol"/>
              </a:rPr>
              <a:t> histamine and </a:t>
            </a:r>
            <a:r>
              <a:rPr lang="en-IN" sz="1200" dirty="0" err="1">
                <a:sym typeface="Symbol"/>
              </a:rPr>
              <a:t>kinin</a:t>
            </a:r>
            <a:endParaRPr lang="en-IN" sz="1200" dirty="0">
              <a:sym typeface="Symbol"/>
            </a:endParaRPr>
          </a:p>
          <a:p>
            <a:endParaRPr lang="en-IN" dirty="0"/>
          </a:p>
        </p:txBody>
      </p:sp>
      <p:sp>
        <p:nvSpPr>
          <p:cNvPr id="4" name="Slide Number Placeholder 3"/>
          <p:cNvSpPr>
            <a:spLocks noGrp="1"/>
          </p:cNvSpPr>
          <p:nvPr>
            <p:ph type="sldNum" sz="quarter" idx="10"/>
          </p:nvPr>
        </p:nvSpPr>
        <p:spPr/>
        <p:txBody>
          <a:bodyPr/>
          <a:lstStyle/>
          <a:p>
            <a:fld id="{94539E82-A47A-41BE-B249-6A620E389393}" type="slidenum">
              <a:rPr lang="en-IN" smtClean="0"/>
              <a:pPr/>
              <a:t>23</a:t>
            </a:fld>
            <a:endParaRPr lang="en-IN"/>
          </a:p>
        </p:txBody>
      </p:sp>
    </p:spTree>
    <p:extLst>
      <p:ext uri="{BB962C8B-B14F-4D97-AF65-F5344CB8AC3E}">
        <p14:creationId xmlns:p14="http://schemas.microsoft.com/office/powerpoint/2010/main" val="132517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err="1"/>
              <a:t>Electricalburns</a:t>
            </a:r>
            <a:r>
              <a:rPr lang="en-IN" dirty="0"/>
              <a:t>- high tension and low tension burns </a:t>
            </a:r>
          </a:p>
        </p:txBody>
      </p:sp>
      <p:sp>
        <p:nvSpPr>
          <p:cNvPr id="4" name="Slide Number Placeholder 3"/>
          <p:cNvSpPr>
            <a:spLocks noGrp="1"/>
          </p:cNvSpPr>
          <p:nvPr>
            <p:ph type="sldNum" sz="quarter" idx="10"/>
          </p:nvPr>
        </p:nvSpPr>
        <p:spPr/>
        <p:txBody>
          <a:bodyPr/>
          <a:lstStyle/>
          <a:p>
            <a:fld id="{94539E82-A47A-41BE-B249-6A620E389393}" type="slidenum">
              <a:rPr lang="en-IN" smtClean="0"/>
              <a:pPr/>
              <a:t>24</a:t>
            </a:fld>
            <a:endParaRPr lang="en-IN"/>
          </a:p>
        </p:txBody>
      </p:sp>
    </p:spTree>
    <p:extLst>
      <p:ext uri="{BB962C8B-B14F-4D97-AF65-F5344CB8AC3E}">
        <p14:creationId xmlns:p14="http://schemas.microsoft.com/office/powerpoint/2010/main" val="37236507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An immersion injury or immersion scald may indicate child abuse. It is created when an extremity or the lower body (buttock or perineum) is held under the surface of hot water. It typically produces a sharp upper border and is often symmetrical. </a:t>
            </a:r>
          </a:p>
          <a:p>
            <a:r>
              <a:rPr lang="en-IN" dirty="0"/>
              <a:t>Other high-risk signs of potential abuse include: circumferential burns, the absence of splash marks, a burn of uniform depth, and association with other signs of neglect or abuse</a:t>
            </a:r>
          </a:p>
          <a:p>
            <a:endParaRPr lang="en-IN" dirty="0"/>
          </a:p>
        </p:txBody>
      </p:sp>
      <p:sp>
        <p:nvSpPr>
          <p:cNvPr id="4" name="Slide Number Placeholder 3"/>
          <p:cNvSpPr>
            <a:spLocks noGrp="1"/>
          </p:cNvSpPr>
          <p:nvPr>
            <p:ph type="sldNum" sz="quarter" idx="10"/>
          </p:nvPr>
        </p:nvSpPr>
        <p:spPr/>
        <p:txBody>
          <a:bodyPr/>
          <a:lstStyle/>
          <a:p>
            <a:fld id="{94539E82-A47A-41BE-B249-6A620E389393}" type="slidenum">
              <a:rPr lang="en-IN" smtClean="0"/>
              <a:pPr/>
              <a:t>34</a:t>
            </a:fld>
            <a:endParaRPr lang="en-IN"/>
          </a:p>
        </p:txBody>
      </p:sp>
    </p:spTree>
    <p:extLst>
      <p:ext uri="{BB962C8B-B14F-4D97-AF65-F5344CB8AC3E}">
        <p14:creationId xmlns:p14="http://schemas.microsoft.com/office/powerpoint/2010/main" val="14427625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94539E82-A47A-41BE-B249-6A620E389393}" type="slidenum">
              <a:rPr lang="en-IN" smtClean="0"/>
              <a:pPr/>
              <a:t>36</a:t>
            </a:fld>
            <a:endParaRPr lang="en-IN"/>
          </a:p>
        </p:txBody>
      </p:sp>
    </p:spTree>
    <p:extLst>
      <p:ext uri="{BB962C8B-B14F-4D97-AF65-F5344CB8AC3E}">
        <p14:creationId xmlns:p14="http://schemas.microsoft.com/office/powerpoint/2010/main" val="7599196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1-3 </a:t>
            </a:r>
            <a:r>
              <a:rPr lang="en-IN" dirty="0" err="1"/>
              <a:t>hrs</a:t>
            </a:r>
            <a:r>
              <a:rPr lang="en-IN" dirty="0"/>
              <a:t> post burn</a:t>
            </a:r>
          </a:p>
        </p:txBody>
      </p:sp>
      <p:sp>
        <p:nvSpPr>
          <p:cNvPr id="4" name="Slide Number Placeholder 3"/>
          <p:cNvSpPr>
            <a:spLocks noGrp="1"/>
          </p:cNvSpPr>
          <p:nvPr>
            <p:ph type="sldNum" sz="quarter" idx="10"/>
          </p:nvPr>
        </p:nvSpPr>
        <p:spPr/>
        <p:txBody>
          <a:bodyPr/>
          <a:lstStyle/>
          <a:p>
            <a:fld id="{94539E82-A47A-41BE-B249-6A620E389393}" type="slidenum">
              <a:rPr lang="en-IN" smtClean="0"/>
              <a:pPr/>
              <a:t>49</a:t>
            </a:fld>
            <a:endParaRPr lang="en-IN"/>
          </a:p>
        </p:txBody>
      </p:sp>
    </p:spTree>
    <p:extLst>
      <p:ext uri="{BB962C8B-B14F-4D97-AF65-F5344CB8AC3E}">
        <p14:creationId xmlns:p14="http://schemas.microsoft.com/office/powerpoint/2010/main" val="33041215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a:t>These extent at around 12-24 </a:t>
            </a:r>
            <a:r>
              <a:rPr lang="en-IN" dirty="0" err="1"/>
              <a:t>hrs</a:t>
            </a:r>
            <a:r>
              <a:rPr lang="en-IN" dirty="0"/>
              <a:t> post burn</a:t>
            </a:r>
          </a:p>
          <a:p>
            <a:pPr marL="0" marR="0" indent="0" algn="l" defTabSz="914400" rtl="0" eaLnBrk="1" fontAlgn="auto" latinLnBrk="0" hangingPunct="1">
              <a:lnSpc>
                <a:spcPct val="100000"/>
              </a:lnSpc>
              <a:spcBef>
                <a:spcPts val="0"/>
              </a:spcBef>
              <a:spcAft>
                <a:spcPts val="0"/>
              </a:spcAft>
              <a:buClrTx/>
              <a:buSzTx/>
              <a:buFontTx/>
              <a:buNone/>
              <a:tabLst/>
              <a:defRPr/>
            </a:pPr>
            <a:r>
              <a:rPr lang="en-IN" dirty="0"/>
              <a:t>No reflow phenomenon is the failure of blood to </a:t>
            </a:r>
            <a:r>
              <a:rPr lang="en-IN" dirty="0" err="1"/>
              <a:t>reperfuse</a:t>
            </a:r>
            <a:r>
              <a:rPr lang="en-IN" dirty="0"/>
              <a:t> the ischaemic area after the physical obstruction has been removed or bypassed </a:t>
            </a:r>
          </a:p>
          <a:p>
            <a:pPr marL="0" marR="0" indent="0" algn="l" defTabSz="914400" rtl="0" eaLnBrk="1" fontAlgn="auto" latinLnBrk="0" hangingPunct="1">
              <a:lnSpc>
                <a:spcPct val="100000"/>
              </a:lnSpc>
              <a:spcBef>
                <a:spcPts val="0"/>
              </a:spcBef>
              <a:spcAft>
                <a:spcPts val="0"/>
              </a:spcAft>
              <a:buClrTx/>
              <a:buSzTx/>
              <a:buFontTx/>
              <a:buNone/>
              <a:tabLst/>
              <a:defRPr/>
            </a:pPr>
            <a:r>
              <a:rPr lang="en-IN" dirty="0"/>
              <a:t>May be associated with Microvascular damage </a:t>
            </a:r>
          </a:p>
          <a:p>
            <a:endParaRPr lang="en-IN" dirty="0"/>
          </a:p>
        </p:txBody>
      </p:sp>
      <p:sp>
        <p:nvSpPr>
          <p:cNvPr id="4" name="Slide Number Placeholder 3"/>
          <p:cNvSpPr>
            <a:spLocks noGrp="1"/>
          </p:cNvSpPr>
          <p:nvPr>
            <p:ph type="sldNum" sz="quarter" idx="10"/>
          </p:nvPr>
        </p:nvSpPr>
        <p:spPr/>
        <p:txBody>
          <a:bodyPr/>
          <a:lstStyle/>
          <a:p>
            <a:fld id="{94539E82-A47A-41BE-B249-6A620E389393}" type="slidenum">
              <a:rPr lang="en-IN" smtClean="0"/>
              <a:pPr/>
              <a:t>51</a:t>
            </a:fld>
            <a:endParaRPr lang="en-IN"/>
          </a:p>
        </p:txBody>
      </p:sp>
    </p:spTree>
    <p:extLst>
      <p:ext uri="{BB962C8B-B14F-4D97-AF65-F5344CB8AC3E}">
        <p14:creationId xmlns:p14="http://schemas.microsoft.com/office/powerpoint/2010/main" val="31210544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dirty="0"/>
              <a:t>their migration to the injured parenchymal cells.</a:t>
            </a:r>
            <a:endParaRPr lang="en-IN" sz="1600" dirty="0"/>
          </a:p>
          <a:p>
            <a:endParaRPr lang="en-IN" dirty="0"/>
          </a:p>
        </p:txBody>
      </p:sp>
      <p:sp>
        <p:nvSpPr>
          <p:cNvPr id="4" name="Slide Number Placeholder 3"/>
          <p:cNvSpPr>
            <a:spLocks noGrp="1"/>
          </p:cNvSpPr>
          <p:nvPr>
            <p:ph type="sldNum" sz="quarter" idx="10"/>
          </p:nvPr>
        </p:nvSpPr>
        <p:spPr/>
        <p:txBody>
          <a:bodyPr/>
          <a:lstStyle/>
          <a:p>
            <a:fld id="{94539E82-A47A-41BE-B249-6A620E389393}" type="slidenum">
              <a:rPr lang="en-IN" smtClean="0"/>
              <a:pPr/>
              <a:t>52</a:t>
            </a:fld>
            <a:endParaRPr lang="en-IN"/>
          </a:p>
        </p:txBody>
      </p:sp>
    </p:spTree>
    <p:extLst>
      <p:ext uri="{BB962C8B-B14F-4D97-AF65-F5344CB8AC3E}">
        <p14:creationId xmlns:p14="http://schemas.microsoft.com/office/powerpoint/2010/main" val="42265778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12192000" cy="6858000"/>
            <a:chOff x="0" y="0"/>
            <a:chExt cx="12192000" cy="6858000"/>
          </a:xfrm>
        </p:grpSpPr>
        <p:sp>
          <p:nvSpPr>
            <p:cNvPr id="8" name="Rectangle 7"/>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Oval 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76279" y="1792223"/>
            <a:ext cx="990599" cy="304799"/>
          </a:xfrm>
        </p:spPr>
        <p:txBody>
          <a:bodyPr anchor="t"/>
          <a:lstStyle>
            <a:lvl1pPr algn="l">
              <a:defRPr b="0" i="0">
                <a:solidFill>
                  <a:schemeClr val="bg1"/>
                </a:solidFill>
              </a:defRPr>
            </a:lvl1pPr>
          </a:lstStyle>
          <a:p>
            <a:fld id="{DBD3674A-E100-48B1-9294-706559826BB1}" type="datetime1">
              <a:rPr lang="en-IN" smtClean="0"/>
              <a:pPr/>
              <a:t>18-06-2024</a:t>
            </a:fld>
            <a:endParaRPr lang="en-IN"/>
          </a:p>
        </p:txBody>
      </p:sp>
      <p:sp>
        <p:nvSpPr>
          <p:cNvPr id="5" name="Footer Placeholder 4"/>
          <p:cNvSpPr>
            <a:spLocks noGrp="1"/>
          </p:cNvSpPr>
          <p:nvPr>
            <p:ph type="ftr" sz="quarter" idx="11"/>
          </p:nvPr>
        </p:nvSpPr>
        <p:spPr bwMode="gray">
          <a:xfrm rot="5400000">
            <a:off x="8963575" y="3226820"/>
            <a:ext cx="3859795" cy="304801"/>
          </a:xfrm>
        </p:spPr>
        <p:txBody>
          <a:bodyPr anchor="b"/>
          <a:lstStyle>
            <a:lvl1pPr>
              <a:defRPr b="0" i="0">
                <a:solidFill>
                  <a:schemeClr val="bg1"/>
                </a:solidFill>
              </a:defRPr>
            </a:lvl1pPr>
          </a:lstStyle>
          <a:p>
            <a:endParaRPr lang="en-IN"/>
          </a:p>
        </p:txBody>
      </p:sp>
      <p:sp>
        <p:nvSpPr>
          <p:cNvPr id="17" name="Rectangle 16"/>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vl1pPr>
          </a:lstStyle>
          <a:p>
            <a:fld id="{7E5D4D87-29B9-47AE-BDD8-12EE0FBCC1D4}" type="slidenum">
              <a:rPr lang="en-IN" smtClean="0"/>
              <a:pPr/>
              <a:t>‹#›</a:t>
            </a:fld>
            <a:endParaRPr lang="en-IN"/>
          </a:p>
        </p:txBody>
      </p:sp>
    </p:spTree>
    <p:extLst>
      <p:ext uri="{BB962C8B-B14F-4D97-AF65-F5344CB8AC3E}">
        <p14:creationId xmlns:p14="http://schemas.microsoft.com/office/powerpoint/2010/main" val="413993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5945"/>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6" y="5532683"/>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345D43B-3703-48A8-9E41-8A6B49557C9E}" type="datetime1">
              <a:rPr lang="en-IN" smtClean="0"/>
              <a:pPr/>
              <a:t>18-06-2024</a:t>
            </a:fld>
            <a:endParaRPr lang="en-IN"/>
          </a:p>
        </p:txBody>
      </p:sp>
      <p:sp>
        <p:nvSpPr>
          <p:cNvPr id="6" name="Footer Placeholder 5"/>
          <p:cNvSpPr>
            <a:spLocks noGrp="1"/>
          </p:cNvSpPr>
          <p:nvPr>
            <p:ph type="ftr" sz="quarter" idx="11"/>
          </p:nvPr>
        </p:nvSpPr>
        <p:spPr/>
        <p:txBody>
          <a:bodyPr/>
          <a:lstStyle/>
          <a:p>
            <a:endParaRPr lang="en-IN"/>
          </a:p>
        </p:txBody>
      </p:sp>
      <p:sp>
        <p:nvSpPr>
          <p:cNvPr id="13" name="Rectangle 12"/>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7E5D4D87-29B9-47AE-BDD8-12EE0FBCC1D4}" type="slidenum">
              <a:rPr lang="en-IN" smtClean="0"/>
              <a:pPr/>
              <a:t>‹#›</a:t>
            </a:fld>
            <a:endParaRPr lang="en-IN"/>
          </a:p>
        </p:txBody>
      </p:sp>
    </p:spTree>
    <p:extLst>
      <p:ext uri="{BB962C8B-B14F-4D97-AF65-F5344CB8AC3E}">
        <p14:creationId xmlns:p14="http://schemas.microsoft.com/office/powerpoint/2010/main" val="34461639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0" name="Rectangle 9"/>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nchor="ct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FBE57EE0-6899-406E-A64F-93EEDE9A3970}" type="datetime1">
              <a:rPr lang="en-IN" smtClean="0"/>
              <a:pPr/>
              <a:t>18-06-2024</a:t>
            </a:fld>
            <a:endParaRPr lang="en-IN"/>
          </a:p>
        </p:txBody>
      </p:sp>
      <p:sp>
        <p:nvSpPr>
          <p:cNvPr id="5" name="Footer Placeholder 4"/>
          <p:cNvSpPr>
            <a:spLocks noGrp="1"/>
          </p:cNvSpPr>
          <p:nvPr>
            <p:ph type="ftr" sz="quarter" idx="11"/>
          </p:nvPr>
        </p:nvSpPr>
        <p:spPr/>
        <p:txBody>
          <a:bodyPr/>
          <a:lstStyle/>
          <a:p>
            <a:endParaRPr lang="en-IN"/>
          </a:p>
        </p:txBody>
      </p:sp>
      <p:sp>
        <p:nvSpPr>
          <p:cNvPr id="13" name="Rectangle 12"/>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E5D4D87-29B9-47AE-BDD8-12EE0FBCC1D4}" type="slidenum">
              <a:rPr lang="en-IN" smtClean="0"/>
              <a:pPr/>
              <a:t>‹#›</a:t>
            </a:fld>
            <a:endParaRPr lang="en-IN"/>
          </a:p>
        </p:txBody>
      </p:sp>
    </p:spTree>
    <p:extLst>
      <p:ext uri="{BB962C8B-B14F-4D97-AF65-F5344CB8AC3E}">
        <p14:creationId xmlns:p14="http://schemas.microsoft.com/office/powerpoint/2010/main" val="41470261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6" name="Rectangle 15"/>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1" name="TextBox 10"/>
          <p:cNvSpPr txBox="1"/>
          <p:nvPr/>
        </p:nvSpPr>
        <p:spPr bwMode="gray">
          <a:xfrm>
            <a:off x="898295" y="603589"/>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13" name="TextBox 12"/>
          <p:cNvSpPr txBox="1"/>
          <p:nvPr/>
        </p:nvSpPr>
        <p:spPr bwMode="gray">
          <a:xfrm>
            <a:off x="9705137" y="2613787"/>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2" name="Title 1"/>
          <p:cNvSpPr>
            <a:spLocks noGrp="1"/>
          </p:cNvSpPr>
          <p:nvPr>
            <p:ph type="title"/>
          </p:nvPr>
        </p:nvSpPr>
        <p:spPr>
          <a:xfrm>
            <a:off x="1574801" y="980517"/>
            <a:ext cx="8460983" cy="2705034"/>
          </a:xfrm>
        </p:spPr>
        <p:txBody>
          <a:bodyPr anchor="ct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86515"/>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14393"/>
            <a:ext cx="8825659" cy="1012664"/>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342960D4-0D02-4C56-9F9E-CA1B7BA814FB}" type="datetime1">
              <a:rPr lang="en-IN" smtClean="0"/>
              <a:pPr/>
              <a:t>18-06-2024</a:t>
            </a:fld>
            <a:endParaRPr lang="en-IN"/>
          </a:p>
        </p:txBody>
      </p:sp>
      <p:sp>
        <p:nvSpPr>
          <p:cNvPr id="5" name="Footer Placeholder 4"/>
          <p:cNvSpPr>
            <a:spLocks noGrp="1"/>
          </p:cNvSpPr>
          <p:nvPr>
            <p:ph type="ftr" sz="quarter" idx="11"/>
          </p:nvPr>
        </p:nvSpPr>
        <p:spPr/>
        <p:txBody>
          <a:bodyPr/>
          <a:lstStyle/>
          <a:p>
            <a:endParaRPr lang="en-IN"/>
          </a:p>
        </p:txBody>
      </p:sp>
      <p:sp>
        <p:nvSpPr>
          <p:cNvPr id="24" name="Rectangle 23"/>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E5D4D87-29B9-47AE-BDD8-12EE0FBCC1D4}" type="slidenum">
              <a:rPr lang="en-IN" smtClean="0"/>
              <a:pPr/>
              <a:t>‹#›</a:t>
            </a:fld>
            <a:endParaRPr lang="en-IN"/>
          </a:p>
        </p:txBody>
      </p:sp>
    </p:spTree>
    <p:extLst>
      <p:ext uri="{BB962C8B-B14F-4D97-AF65-F5344CB8AC3E}">
        <p14:creationId xmlns:p14="http://schemas.microsoft.com/office/powerpoint/2010/main" val="39920367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0" name="Rectangle 9"/>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2404477"/>
            <a:ext cx="8825659" cy="178870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38587" y="5024967"/>
            <a:ext cx="882565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D553A3E-FA3D-4B82-B4CD-616832A89FEE}" type="datetime1">
              <a:rPr lang="en-IN" smtClean="0"/>
              <a:pPr/>
              <a:t>18-06-2024</a:t>
            </a:fld>
            <a:endParaRPr lang="en-IN"/>
          </a:p>
        </p:txBody>
      </p:sp>
      <p:sp>
        <p:nvSpPr>
          <p:cNvPr id="5" name="Footer Placeholder 4"/>
          <p:cNvSpPr>
            <a:spLocks noGrp="1"/>
          </p:cNvSpPr>
          <p:nvPr>
            <p:ph type="ftr" sz="quarter" idx="11"/>
          </p:nvPr>
        </p:nvSpPr>
        <p:spPr/>
        <p:txBody>
          <a:bodyPr/>
          <a:lstStyle/>
          <a:p>
            <a:endParaRPr lang="en-IN"/>
          </a:p>
        </p:txBody>
      </p:sp>
      <p:sp>
        <p:nvSpPr>
          <p:cNvPr id="12" name="Rectangle 11"/>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E5D4D87-29B9-47AE-BDD8-12EE0FBCC1D4}" type="slidenum">
              <a:rPr lang="en-IN" smtClean="0"/>
              <a:pPr/>
              <a:t>‹#›</a:t>
            </a:fld>
            <a:endParaRPr lang="en-IN"/>
          </a:p>
        </p:txBody>
      </p:sp>
    </p:spTree>
    <p:extLst>
      <p:ext uri="{BB962C8B-B14F-4D97-AF65-F5344CB8AC3E}">
        <p14:creationId xmlns:p14="http://schemas.microsoft.com/office/powerpoint/2010/main" val="11662909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7"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109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4" y="3187261"/>
            <a:ext cx="3129168" cy="28397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10999"/>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87261"/>
            <a:ext cx="3145380" cy="28397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6701" y="2603500"/>
            <a:ext cx="3157448"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6700" y="3187261"/>
            <a:ext cx="3161029" cy="283979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22" name="Straight Connector 21"/>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3209C58-6FCF-427B-B28C-2C72CC6ACC67}" type="datetime1">
              <a:rPr lang="en-IN" smtClean="0"/>
              <a:pPr/>
              <a:t>18-06-2024</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7E5D4D87-29B9-47AE-BDD8-12EE0FBCC1D4}" type="slidenum">
              <a:rPr lang="en-IN" smtClean="0"/>
              <a:pPr/>
              <a:t>‹#›</a:t>
            </a:fld>
            <a:endParaRPr lang="en-IN"/>
          </a:p>
        </p:txBody>
      </p:sp>
    </p:spTree>
    <p:extLst>
      <p:ext uri="{BB962C8B-B14F-4D97-AF65-F5344CB8AC3E}">
        <p14:creationId xmlns:p14="http://schemas.microsoft.com/office/powerpoint/2010/main" val="13611892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20744" cy="576263"/>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1334552" y="2611246"/>
            <a:ext cx="2691242" cy="1583764"/>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3" y="5109107"/>
            <a:ext cx="3020745"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5"/>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4748463" y="2642840"/>
            <a:ext cx="2691242" cy="155217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68865" y="5109107"/>
            <a:ext cx="3050438" cy="92140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3434" y="4532845"/>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8163031" y="2618992"/>
            <a:ext cx="2691242" cy="1576018"/>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3434" y="5109107"/>
            <a:ext cx="3054127" cy="89634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21" name="Straight Connector 20"/>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04DD1E56-F082-4C70-A69F-9CAD6B96F0B2}" type="datetime1">
              <a:rPr lang="en-IN" smtClean="0"/>
              <a:pPr/>
              <a:t>18-06-2024</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7E5D4D87-29B9-47AE-BDD8-12EE0FBCC1D4}" type="slidenum">
              <a:rPr lang="en-IN" smtClean="0"/>
              <a:pPr/>
              <a:t>‹#›</a:t>
            </a:fld>
            <a:endParaRPr lang="en-IN"/>
          </a:p>
        </p:txBody>
      </p:sp>
    </p:spTree>
    <p:extLst>
      <p:ext uri="{BB962C8B-B14F-4D97-AF65-F5344CB8AC3E}">
        <p14:creationId xmlns:p14="http://schemas.microsoft.com/office/powerpoint/2010/main" val="17782547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43988F-CD73-43E8-97CE-10BAD2D71549}" type="datetime1">
              <a:rPr lang="en-IN" smtClean="0"/>
              <a:pPr/>
              <a:t>18-06-2024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E5D4D87-29B9-47AE-BDD8-12EE0FBCC1D4}" type="slidenum">
              <a:rPr lang="en-IN" smtClean="0"/>
              <a:pPr/>
              <a:t>‹#›</a:t>
            </a:fld>
            <a:endParaRPr lang="en-IN"/>
          </a:p>
        </p:txBody>
      </p:sp>
    </p:spTree>
    <p:extLst>
      <p:ext uri="{BB962C8B-B14F-4D97-AF65-F5344CB8AC3E}">
        <p14:creationId xmlns:p14="http://schemas.microsoft.com/office/powerpoint/2010/main" val="23034483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Rectangle 12"/>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97430"/>
            <a:ext cx="1409965" cy="4729626"/>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97429"/>
            <a:ext cx="6247546" cy="472962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52FE63-1C12-4371-B9CD-92F29D127889}" type="datetime1">
              <a:rPr lang="en-IN" smtClean="0"/>
              <a:pPr/>
              <a:t>18-06-2024</a:t>
            </a:fld>
            <a:endParaRPr lang="en-IN"/>
          </a:p>
        </p:txBody>
      </p:sp>
      <p:sp>
        <p:nvSpPr>
          <p:cNvPr id="5" name="Footer Placeholder 4"/>
          <p:cNvSpPr>
            <a:spLocks noGrp="1"/>
          </p:cNvSpPr>
          <p:nvPr>
            <p:ph type="ftr" sz="quarter" idx="11"/>
          </p:nvPr>
        </p:nvSpPr>
        <p:spPr/>
        <p:txBody>
          <a:bodyPr/>
          <a:lstStyle/>
          <a:p>
            <a:endParaRPr lang="en-IN"/>
          </a:p>
        </p:txBody>
      </p:sp>
      <p:sp>
        <p:nvSpPr>
          <p:cNvPr id="18" name="Rectangle 17"/>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E5D4D87-29B9-47AE-BDD8-12EE0FBCC1D4}" type="slidenum">
              <a:rPr lang="en-IN" smtClean="0"/>
              <a:pPr/>
              <a:t>‹#›</a:t>
            </a:fld>
            <a:endParaRPr lang="en-IN"/>
          </a:p>
        </p:txBody>
      </p:sp>
    </p:spTree>
    <p:extLst>
      <p:ext uri="{BB962C8B-B14F-4D97-AF65-F5344CB8AC3E}">
        <p14:creationId xmlns:p14="http://schemas.microsoft.com/office/powerpoint/2010/main" val="20630333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793B31D-B357-45F4-B750-5D9767BE8953}" type="datetime1">
              <a:rPr lang="en-IN" smtClean="0"/>
              <a:pPr/>
              <a:t>18-06-2024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E5D4D87-29B9-47AE-BDD8-12EE0FBCC1D4}" type="slidenum">
              <a:rPr lang="en-IN" smtClean="0"/>
              <a:pPr/>
              <a:t>‹#›</a:t>
            </a:fld>
            <a:endParaRPr lang="en-IN"/>
          </a:p>
        </p:txBody>
      </p:sp>
    </p:spTree>
    <p:extLst>
      <p:ext uri="{BB962C8B-B14F-4D97-AF65-F5344CB8AC3E}">
        <p14:creationId xmlns:p14="http://schemas.microsoft.com/office/powerpoint/2010/main" val="3307507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4"/>
            <a:ext cx="4351023" cy="2283823"/>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CEAD534-CBFD-4DF7-91E8-2327AD81A018}" type="datetime1">
              <a:rPr lang="en-IN" smtClean="0"/>
              <a:pPr/>
              <a:t>18-06-2024</a:t>
            </a:fld>
            <a:endParaRPr lang="en-IN"/>
          </a:p>
        </p:txBody>
      </p:sp>
      <p:sp>
        <p:nvSpPr>
          <p:cNvPr id="5" name="Footer Placeholder 4"/>
          <p:cNvSpPr>
            <a:spLocks noGrp="1"/>
          </p:cNvSpPr>
          <p:nvPr>
            <p:ph type="ftr" sz="quarter" idx="11"/>
          </p:nvPr>
        </p:nvSpPr>
        <p:spPr/>
        <p:txBody>
          <a:bodyPr/>
          <a:lstStyle/>
          <a:p>
            <a:endParaRPr lang="en-IN"/>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E5D4D87-29B9-47AE-BDD8-12EE0FBCC1D4}" type="slidenum">
              <a:rPr lang="en-IN" smtClean="0"/>
              <a:pPr/>
              <a:t>‹#›</a:t>
            </a:fld>
            <a:endParaRPr lang="en-IN"/>
          </a:p>
        </p:txBody>
      </p:sp>
    </p:spTree>
    <p:extLst>
      <p:ext uri="{BB962C8B-B14F-4D97-AF65-F5344CB8AC3E}">
        <p14:creationId xmlns:p14="http://schemas.microsoft.com/office/powerpoint/2010/main" val="23335694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1368" y="2603500"/>
            <a:ext cx="4828744"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1" y="2603500"/>
            <a:ext cx="4825159" cy="3377705"/>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3977ABD-E80F-4F1F-9969-F14A573EEC90}" type="datetime1">
              <a:rPr lang="en-IN" smtClean="0"/>
              <a:pPr/>
              <a:t>18-06-2024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7E5D4D87-29B9-47AE-BDD8-12EE0FBCC1D4}" type="slidenum">
              <a:rPr lang="en-IN" smtClean="0"/>
              <a:pPr/>
              <a:t>‹#›</a:t>
            </a:fld>
            <a:endParaRPr lang="en-IN"/>
          </a:p>
        </p:txBody>
      </p:sp>
    </p:spTree>
    <p:extLst>
      <p:ext uri="{BB962C8B-B14F-4D97-AF65-F5344CB8AC3E}">
        <p14:creationId xmlns:p14="http://schemas.microsoft.com/office/powerpoint/2010/main" val="37428996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36063"/>
            <a:ext cx="482515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212326"/>
            <a:ext cx="4825158" cy="280747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1" y="2603499"/>
            <a:ext cx="4825160" cy="608825"/>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212327"/>
            <a:ext cx="4825159" cy="280747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192287A-7191-4F65-9D6B-C05619A2662C}" type="datetime1">
              <a:rPr lang="en-IN" smtClean="0"/>
              <a:pPr/>
              <a:t>18-06-2024</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7E5D4D87-29B9-47AE-BDD8-12EE0FBCC1D4}" type="slidenum">
              <a:rPr lang="en-IN" smtClean="0"/>
              <a:pPr/>
              <a:t>‹#›</a:t>
            </a:fld>
            <a:endParaRPr lang="en-IN"/>
          </a:p>
        </p:txBody>
      </p:sp>
    </p:spTree>
    <p:extLst>
      <p:ext uri="{BB962C8B-B14F-4D97-AF65-F5344CB8AC3E}">
        <p14:creationId xmlns:p14="http://schemas.microsoft.com/office/powerpoint/2010/main" val="15508114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5B61D5D-CB4C-4825-9F81-8D9484A83845}" type="datetime1">
              <a:rPr lang="en-IN" smtClean="0"/>
              <a:pPr/>
              <a:t>18-06-2024</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7E5D4D87-29B9-47AE-BDD8-12EE0FBCC1D4}" type="slidenum">
              <a:rPr lang="en-IN" smtClean="0"/>
              <a:pPr/>
              <a:t>‹#›</a:t>
            </a:fld>
            <a:endParaRPr lang="en-IN"/>
          </a:p>
        </p:txBody>
      </p:sp>
    </p:spTree>
    <p:extLst>
      <p:ext uri="{BB962C8B-B14F-4D97-AF65-F5344CB8AC3E}">
        <p14:creationId xmlns:p14="http://schemas.microsoft.com/office/powerpoint/2010/main" val="23712429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3AE404-281B-46EF-A3F1-04ACACF35485}" type="datetime1">
              <a:rPr lang="en-IN" smtClean="0"/>
              <a:pPr/>
              <a:t>18-06-2024</a:t>
            </a:fld>
            <a:endParaRPr lang="en-IN"/>
          </a:p>
        </p:txBody>
      </p:sp>
      <p:sp>
        <p:nvSpPr>
          <p:cNvPr id="3" name="Footer Placeholder 2"/>
          <p:cNvSpPr>
            <a:spLocks noGrp="1"/>
          </p:cNvSpPr>
          <p:nvPr>
            <p:ph type="ftr" sz="quarter" idx="11"/>
          </p:nvPr>
        </p:nvSpPr>
        <p:spPr/>
        <p:txBody>
          <a:bodyPr/>
          <a:lstStyle/>
          <a:p>
            <a:endParaRPr lang="en-IN"/>
          </a:p>
        </p:txBody>
      </p:sp>
      <p:sp>
        <p:nvSpPr>
          <p:cNvPr id="6" name="Rectangle 5"/>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7E5D4D87-29B9-47AE-BDD8-12EE0FBCC1D4}" type="slidenum">
              <a:rPr lang="en-IN" smtClean="0"/>
              <a:pPr/>
              <a:t>‹#›</a:t>
            </a:fld>
            <a:endParaRPr lang="en-IN"/>
          </a:p>
        </p:txBody>
      </p:sp>
    </p:spTree>
    <p:extLst>
      <p:ext uri="{BB962C8B-B14F-4D97-AF65-F5344CB8AC3E}">
        <p14:creationId xmlns:p14="http://schemas.microsoft.com/office/powerpoint/2010/main" val="24177961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1" name="Group 10"/>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5" y="3129280"/>
            <a:ext cx="2793158" cy="289559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A4B18D0-B98C-4C9D-AB30-2DC98D9EFE5D}" type="datetime1">
              <a:rPr lang="en-IN" smtClean="0"/>
              <a:pPr/>
              <a:t>18-06-2024</a:t>
            </a:fld>
            <a:endParaRPr lang="en-IN"/>
          </a:p>
        </p:txBody>
      </p:sp>
      <p:sp>
        <p:nvSpPr>
          <p:cNvPr id="6" name="Footer Placeholder 5"/>
          <p:cNvSpPr>
            <a:spLocks noGrp="1"/>
          </p:cNvSpPr>
          <p:nvPr>
            <p:ph type="ftr" sz="quarter" idx="11"/>
          </p:nvPr>
        </p:nvSpPr>
        <p:spPr/>
        <p:txBody>
          <a:bodyPr/>
          <a:lstStyle/>
          <a:p>
            <a:endParaRPr lang="en-IN"/>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7E5D4D87-29B9-47AE-BDD8-12EE0FBCC1D4}" type="slidenum">
              <a:rPr lang="en-IN" smtClean="0"/>
              <a:pPr/>
              <a:t>‹#›</a:t>
            </a:fld>
            <a:endParaRPr lang="en-IN"/>
          </a:p>
        </p:txBody>
      </p:sp>
    </p:spTree>
    <p:extLst>
      <p:ext uri="{BB962C8B-B14F-4D97-AF65-F5344CB8AC3E}">
        <p14:creationId xmlns:p14="http://schemas.microsoft.com/office/powerpoint/2010/main" val="32574805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8" name="Rectangle 7"/>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59" cy="173566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2" y="1143000"/>
            <a:ext cx="3227192"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B244873-CED7-44D1-9125-82F772A3792F}" type="datetime1">
              <a:rPr lang="en-IN" smtClean="0"/>
              <a:pPr/>
              <a:t>18-06-2024</a:t>
            </a:fld>
            <a:endParaRPr lang="en-IN"/>
          </a:p>
        </p:txBody>
      </p:sp>
      <p:sp>
        <p:nvSpPr>
          <p:cNvPr id="6" name="Footer Placeholder 5"/>
          <p:cNvSpPr>
            <a:spLocks noGrp="1"/>
          </p:cNvSpPr>
          <p:nvPr>
            <p:ph type="ftr" sz="quarter" idx="11"/>
          </p:nvPr>
        </p:nvSpPr>
        <p:spPr/>
        <p:txBody>
          <a:bodyPr/>
          <a:lstStyle/>
          <a:p>
            <a:endParaRPr lang="en-US" dirty="0"/>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7E5D4D87-29B9-47AE-BDD8-12EE0FBCC1D4}" type="slidenum">
              <a:rPr lang="en-IN" smtClean="0"/>
              <a:pPr/>
              <a:t>‹#›</a:t>
            </a:fld>
            <a:endParaRPr lang="en-IN"/>
          </a:p>
        </p:txBody>
      </p:sp>
    </p:spTree>
    <p:extLst>
      <p:ext uri="{BB962C8B-B14F-4D97-AF65-F5344CB8AC3E}">
        <p14:creationId xmlns:p14="http://schemas.microsoft.com/office/powerpoint/2010/main" val="25538090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5" name="Rectangle 14"/>
            <p:cNvSpPr/>
            <p:nvPr/>
          </p:nvSpPr>
          <p:spPr>
            <a:xfrm>
              <a:off x="0" y="0"/>
              <a:ext cx="12192000" cy="6858000"/>
            </a:xfrm>
            <a:prstGeom prst="rect">
              <a:avLst/>
            </a:prstGeom>
            <a:blipFill>
              <a:blip r:embed="rId19">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Oval 4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9" name="Oval 3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8" name="Oval 3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9" name="Oval 48"/>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47920"/>
            <a:ext cx="8761413" cy="72848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561110" y="6391839"/>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IN"/>
          </a:p>
        </p:txBody>
      </p:sp>
      <p:sp>
        <p:nvSpPr>
          <p:cNvPr id="4" name="Date Placeholder 3"/>
          <p:cNvSpPr>
            <a:spLocks noGrp="1"/>
          </p:cNvSpPr>
          <p:nvPr>
            <p:ph type="dt" sz="half" idx="2"/>
          </p:nvPr>
        </p:nvSpPr>
        <p:spPr>
          <a:xfrm>
            <a:off x="10650938" y="6394407"/>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95CB48A5-61D7-4525-811C-F2D57D29BB8E}" type="datetime1">
              <a:rPr lang="en-IN" smtClean="0"/>
              <a:pPr/>
              <a:t>18-06-2024</a:t>
            </a:fld>
            <a:endParaRPr lang="en-IN"/>
          </a:p>
        </p:txBody>
      </p:sp>
      <p:sp>
        <p:nvSpPr>
          <p:cNvPr id="20" name="Rectangle 19"/>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7E5D4D87-29B9-47AE-BDD8-12EE0FBCC1D4}" type="slidenum">
              <a:rPr lang="en-IN" smtClean="0"/>
              <a:pPr/>
              <a:t>‹#›</a:t>
            </a:fld>
            <a:endParaRPr lang="en-IN"/>
          </a:p>
        </p:txBody>
      </p:sp>
    </p:spTree>
    <p:extLst>
      <p:ext uri="{BB962C8B-B14F-4D97-AF65-F5344CB8AC3E}">
        <p14:creationId xmlns:p14="http://schemas.microsoft.com/office/powerpoint/2010/main" val="29356845"/>
      </p:ext>
    </p:extLst>
  </p:cSld>
  <p:clrMap bg1="lt1" tx1="dk1" bg2="lt2" tx2="dk2" accent1="accent1" accent2="accent2" accent3="accent3" accent4="accent4" accent5="accent5" accent6="accent6" hlink="hlink" folHlink="folHlink"/>
  <p:sldLayoutIdLst>
    <p:sldLayoutId id="2147484060" r:id="rId1"/>
    <p:sldLayoutId id="2147484061" r:id="rId2"/>
    <p:sldLayoutId id="2147484062" r:id="rId3"/>
    <p:sldLayoutId id="2147484063" r:id="rId4"/>
    <p:sldLayoutId id="2147484064" r:id="rId5"/>
    <p:sldLayoutId id="2147484065" r:id="rId6"/>
    <p:sldLayoutId id="2147484066" r:id="rId7"/>
    <p:sldLayoutId id="2147484067" r:id="rId8"/>
    <p:sldLayoutId id="2147484068" r:id="rId9"/>
    <p:sldLayoutId id="2147484069" r:id="rId10"/>
    <p:sldLayoutId id="2147484070" r:id="rId11"/>
    <p:sldLayoutId id="2147484071" r:id="rId12"/>
    <p:sldLayoutId id="2147484072" r:id="rId13"/>
    <p:sldLayoutId id="2147484073" r:id="rId14"/>
    <p:sldLayoutId id="2147484074" r:id="rId15"/>
    <p:sldLayoutId id="2147484075" r:id="rId16"/>
    <p:sldLayoutId id="2147484076" r:id="rId17"/>
  </p:sldLayoutIdLst>
  <p:hf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108.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4.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image" Target="../media/image30.gi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en.wikipedia.org/wiki/File:513_Degree_of_burns.jpg"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8" Type="http://schemas.openxmlformats.org/officeDocument/2006/relationships/diagramLayout" Target="../diagrams/layout10.xml"/><Relationship Id="rId3" Type="http://schemas.openxmlformats.org/officeDocument/2006/relationships/diagramLayout" Target="../diagrams/layout9.xml"/><Relationship Id="rId7" Type="http://schemas.openxmlformats.org/officeDocument/2006/relationships/diagramData" Target="../diagrams/data10.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11" Type="http://schemas.microsoft.com/office/2007/relationships/diagramDrawing" Target="../diagrams/drawing10.xml"/><Relationship Id="rId5" Type="http://schemas.openxmlformats.org/officeDocument/2006/relationships/diagramColors" Target="../diagrams/colors9.xml"/><Relationship Id="rId10" Type="http://schemas.openxmlformats.org/officeDocument/2006/relationships/diagramColors" Target="../diagrams/colors10.xml"/><Relationship Id="rId4" Type="http://schemas.openxmlformats.org/officeDocument/2006/relationships/diagramQuickStyle" Target="../diagrams/quickStyle9.xml"/><Relationship Id="rId9" Type="http://schemas.openxmlformats.org/officeDocument/2006/relationships/diagramQuickStyle" Target="../diagrams/quickStyle10.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7.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IN" dirty="0"/>
              <a:t>Burns rehabilitation </a:t>
            </a:r>
          </a:p>
        </p:txBody>
      </p:sp>
      <p:sp>
        <p:nvSpPr>
          <p:cNvPr id="3" name="Subtitle 2"/>
          <p:cNvSpPr>
            <a:spLocks noGrp="1"/>
          </p:cNvSpPr>
          <p:nvPr>
            <p:ph type="subTitle" idx="1"/>
          </p:nvPr>
        </p:nvSpPr>
        <p:spPr/>
        <p:txBody>
          <a:bodyPr>
            <a:normAutofit fontScale="85000" lnSpcReduction="20000"/>
          </a:bodyPr>
          <a:lstStyle/>
          <a:p>
            <a:pPr algn="ctr">
              <a:spcBef>
                <a:spcPct val="0"/>
              </a:spcBef>
            </a:pPr>
            <a:r>
              <a:rPr lang="en-IN" dirty="0">
                <a:solidFill>
                  <a:schemeClr val="bg1"/>
                </a:solidFill>
                <a:cs typeface="Arial" charset="0"/>
              </a:rPr>
              <a:t>Dr. </a:t>
            </a:r>
            <a:r>
              <a:rPr lang="en-IN" dirty="0" err="1">
                <a:solidFill>
                  <a:schemeClr val="bg1"/>
                </a:solidFill>
                <a:cs typeface="Arial" charset="0"/>
              </a:rPr>
              <a:t>Santosh</a:t>
            </a:r>
            <a:r>
              <a:rPr lang="en-IN" dirty="0">
                <a:solidFill>
                  <a:schemeClr val="bg1"/>
                </a:solidFill>
                <a:cs typeface="Arial" charset="0"/>
              </a:rPr>
              <a:t> </a:t>
            </a:r>
            <a:r>
              <a:rPr lang="en-IN" dirty="0" err="1">
                <a:solidFill>
                  <a:schemeClr val="bg1"/>
                </a:solidFill>
                <a:cs typeface="Arial" charset="0"/>
              </a:rPr>
              <a:t>Dobhal</a:t>
            </a:r>
            <a:endParaRPr lang="en-IN" dirty="0">
              <a:solidFill>
                <a:schemeClr val="bg1"/>
              </a:solidFill>
              <a:cs typeface="Arial" charset="0"/>
            </a:endParaRPr>
          </a:p>
          <a:p>
            <a:pPr algn="ctr">
              <a:spcBef>
                <a:spcPct val="0"/>
              </a:spcBef>
            </a:pPr>
            <a:r>
              <a:rPr lang="en-IN" dirty="0">
                <a:solidFill>
                  <a:schemeClr val="bg1"/>
                </a:solidFill>
                <a:cs typeface="Arial" charset="0"/>
              </a:rPr>
              <a:t>Dept. Of Cardiovascular </a:t>
            </a:r>
            <a:r>
              <a:rPr lang="en-IN">
                <a:solidFill>
                  <a:schemeClr val="bg1"/>
                </a:solidFill>
                <a:cs typeface="Arial" charset="0"/>
              </a:rPr>
              <a:t>&amp; Respiratory Physiotherapy</a:t>
            </a:r>
            <a:endParaRPr lang="en-IN" dirty="0">
              <a:solidFill>
                <a:schemeClr val="bg1"/>
              </a:solidFill>
              <a:cs typeface="Arial" charset="0"/>
            </a:endParaRPr>
          </a:p>
          <a:p>
            <a:pPr algn="ctr">
              <a:spcBef>
                <a:spcPct val="0"/>
              </a:spcBef>
            </a:pPr>
            <a:r>
              <a:rPr lang="en-IN" dirty="0">
                <a:solidFill>
                  <a:schemeClr val="bg1"/>
                </a:solidFill>
                <a:cs typeface="Arial" charset="0"/>
              </a:rPr>
              <a:t>MGM Institute Of Physiotherapy </a:t>
            </a:r>
          </a:p>
          <a:p>
            <a:pPr algn="ctr">
              <a:spcBef>
                <a:spcPct val="0"/>
              </a:spcBef>
            </a:pPr>
            <a:r>
              <a:rPr lang="en-IN" dirty="0" err="1">
                <a:solidFill>
                  <a:schemeClr val="bg1"/>
                </a:solidFill>
                <a:cs typeface="Arial" charset="0"/>
              </a:rPr>
              <a:t>Chh</a:t>
            </a:r>
            <a:r>
              <a:rPr lang="en-IN" dirty="0">
                <a:solidFill>
                  <a:schemeClr val="bg1"/>
                </a:solidFill>
                <a:cs typeface="Arial" charset="0"/>
              </a:rPr>
              <a:t>. </a:t>
            </a:r>
            <a:r>
              <a:rPr lang="en-IN" dirty="0" err="1">
                <a:solidFill>
                  <a:schemeClr val="bg1"/>
                </a:solidFill>
                <a:cs typeface="Arial" charset="0"/>
              </a:rPr>
              <a:t>Sambhajinagar</a:t>
            </a:r>
            <a:endParaRPr lang="en-US" dirty="0">
              <a:solidFill>
                <a:schemeClr val="bg1"/>
              </a:solidFill>
              <a:cs typeface="Arial" charset="0"/>
            </a:endParaRPr>
          </a:p>
          <a:p>
            <a:endParaRPr lang="en-IN" dirty="0">
              <a:solidFill>
                <a:schemeClr val="bg1"/>
              </a:solidFill>
            </a:endParaRPr>
          </a:p>
        </p:txBody>
      </p:sp>
      <p:sp>
        <p:nvSpPr>
          <p:cNvPr id="4" name="Slide Number Placeholder 3"/>
          <p:cNvSpPr>
            <a:spLocks noGrp="1"/>
          </p:cNvSpPr>
          <p:nvPr>
            <p:ph type="sldNum" sz="quarter" idx="12"/>
          </p:nvPr>
        </p:nvSpPr>
        <p:spPr/>
        <p:txBody>
          <a:bodyPr/>
          <a:lstStyle/>
          <a:p>
            <a:fld id="{7E5D4D87-29B9-47AE-BDD8-12EE0FBCC1D4}" type="slidenum">
              <a:rPr lang="en-IN" smtClean="0"/>
              <a:pPr/>
              <a:t>1</a:t>
            </a:fld>
            <a:endParaRPr lang="en-IN"/>
          </a:p>
        </p:txBody>
      </p:sp>
    </p:spTree>
    <p:extLst>
      <p:ext uri="{BB962C8B-B14F-4D97-AF65-F5344CB8AC3E}">
        <p14:creationId xmlns:p14="http://schemas.microsoft.com/office/powerpoint/2010/main" val="21046061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Special cells in epidermis </a:t>
            </a:r>
          </a:p>
        </p:txBody>
      </p:sp>
      <p:sp>
        <p:nvSpPr>
          <p:cNvPr id="3" name="Content Placeholder 2"/>
          <p:cNvSpPr>
            <a:spLocks noGrp="1"/>
          </p:cNvSpPr>
          <p:nvPr>
            <p:ph idx="1"/>
          </p:nvPr>
        </p:nvSpPr>
        <p:spPr/>
        <p:txBody>
          <a:bodyPr>
            <a:normAutofit/>
          </a:bodyPr>
          <a:lstStyle/>
          <a:p>
            <a:pPr fontAlgn="base"/>
            <a:r>
              <a:rPr lang="en-IN" sz="2400" dirty="0"/>
              <a:t>There are three types of specialized cells in the epidermis- </a:t>
            </a:r>
          </a:p>
          <a:p>
            <a:pPr fontAlgn="base">
              <a:buFont typeface="+mj-lt"/>
              <a:buAutoNum type="arabicPeriod"/>
            </a:pPr>
            <a:r>
              <a:rPr lang="en-IN" sz="2400" dirty="0">
                <a:solidFill>
                  <a:schemeClr val="tx2"/>
                </a:solidFill>
              </a:rPr>
              <a:t>Melanocyte</a:t>
            </a:r>
            <a:r>
              <a:rPr lang="en-IN" sz="2400" dirty="0"/>
              <a:t> produces pigment (melanin)</a:t>
            </a:r>
          </a:p>
          <a:p>
            <a:pPr fontAlgn="base">
              <a:buFont typeface="+mj-lt"/>
              <a:buAutoNum type="arabicPeriod"/>
            </a:pPr>
            <a:r>
              <a:rPr lang="en-IN" sz="2400" dirty="0">
                <a:solidFill>
                  <a:schemeClr val="tx2"/>
                </a:solidFill>
              </a:rPr>
              <a:t>Langerhans' cell</a:t>
            </a:r>
            <a:r>
              <a:rPr lang="en-IN" sz="2400" dirty="0"/>
              <a:t> is the frontline defence of the immune system in the skin</a:t>
            </a:r>
          </a:p>
          <a:p>
            <a:pPr lvl="0" fontAlgn="base">
              <a:buFont typeface="+mj-lt"/>
              <a:buAutoNum type="arabicPeriod"/>
            </a:pPr>
            <a:r>
              <a:rPr lang="en-IN" sz="2400" dirty="0">
                <a:solidFill>
                  <a:schemeClr val="tx2"/>
                </a:solidFill>
              </a:rPr>
              <a:t>Merkel's cell's</a:t>
            </a:r>
            <a:r>
              <a:rPr lang="en-IN" sz="2400" dirty="0"/>
              <a:t> function is not clearly known (</a:t>
            </a:r>
            <a:r>
              <a:rPr lang="en-GB" sz="2400" dirty="0"/>
              <a:t>play important part in the sensory processes)</a:t>
            </a:r>
            <a:endParaRPr lang="en-IN" sz="2400" dirty="0"/>
          </a:p>
          <a:p>
            <a:pPr fontAlgn="base">
              <a:buFont typeface="+mj-lt"/>
              <a:buAutoNum type="arabicPeriod"/>
            </a:pPr>
            <a:endParaRPr lang="en-IN" sz="2400" dirty="0"/>
          </a:p>
          <a:p>
            <a:endParaRPr lang="en-IN" sz="2400" dirty="0"/>
          </a:p>
        </p:txBody>
      </p:sp>
      <p:sp>
        <p:nvSpPr>
          <p:cNvPr id="4" name="Slide Number Placeholder 3"/>
          <p:cNvSpPr>
            <a:spLocks noGrp="1"/>
          </p:cNvSpPr>
          <p:nvPr>
            <p:ph type="sldNum" sz="quarter" idx="12"/>
          </p:nvPr>
        </p:nvSpPr>
        <p:spPr/>
        <p:txBody>
          <a:bodyPr/>
          <a:lstStyle/>
          <a:p>
            <a:fld id="{7E5D4D87-29B9-47AE-BDD8-12EE0FBCC1D4}" type="slidenum">
              <a:rPr lang="en-IN" smtClean="0"/>
              <a:pPr/>
              <a:t>10</a:t>
            </a:fld>
            <a:endParaRPr lang="en-IN"/>
          </a:p>
        </p:txBody>
      </p:sp>
    </p:spTree>
    <p:extLst>
      <p:ext uri="{BB962C8B-B14F-4D97-AF65-F5344CB8AC3E}">
        <p14:creationId xmlns:p14="http://schemas.microsoft.com/office/powerpoint/2010/main" val="271046189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Techniques </a:t>
            </a:r>
          </a:p>
        </p:txBody>
      </p:sp>
      <p:sp>
        <p:nvSpPr>
          <p:cNvPr id="4" name="Text Placeholder 3"/>
          <p:cNvSpPr>
            <a:spLocks noGrp="1"/>
          </p:cNvSpPr>
          <p:nvPr>
            <p:ph type="body" idx="1"/>
          </p:nvPr>
        </p:nvSpPr>
        <p:spPr>
          <a:xfrm>
            <a:off x="936590" y="2331651"/>
            <a:ext cx="4825158" cy="576262"/>
          </a:xfrm>
        </p:spPr>
        <p:txBody>
          <a:bodyPr/>
          <a:lstStyle/>
          <a:p>
            <a:r>
              <a:rPr lang="en-IN" dirty="0"/>
              <a:t>Without deficiency of tissue</a:t>
            </a:r>
          </a:p>
        </p:txBody>
      </p:sp>
      <p:sp>
        <p:nvSpPr>
          <p:cNvPr id="5" name="Content Placeholder 4"/>
          <p:cNvSpPr>
            <a:spLocks noGrp="1"/>
          </p:cNvSpPr>
          <p:nvPr>
            <p:ph sz="half" idx="2"/>
          </p:nvPr>
        </p:nvSpPr>
        <p:spPr/>
        <p:txBody>
          <a:bodyPr>
            <a:normAutofit/>
          </a:bodyPr>
          <a:lstStyle/>
          <a:p>
            <a:pPr>
              <a:buFont typeface="Wingdings" pitchFamily="2" charset="2"/>
              <a:buChar char="ü"/>
            </a:pPr>
            <a:r>
              <a:rPr lang="en-US" sz="2000" dirty="0"/>
              <a:t>Excision and primary closure</a:t>
            </a:r>
          </a:p>
          <a:p>
            <a:pPr>
              <a:buFont typeface="Wingdings" pitchFamily="2" charset="2"/>
              <a:buChar char="ü"/>
            </a:pPr>
            <a:r>
              <a:rPr lang="en-US" sz="2000" dirty="0"/>
              <a:t>Z-</a:t>
            </a:r>
            <a:r>
              <a:rPr lang="en-US" sz="2000" dirty="0" err="1"/>
              <a:t>plasty</a:t>
            </a:r>
            <a:endParaRPr lang="en-US" sz="2000" dirty="0"/>
          </a:p>
          <a:p>
            <a:endParaRPr lang="en-IN" sz="2000" dirty="0"/>
          </a:p>
        </p:txBody>
      </p:sp>
      <p:sp>
        <p:nvSpPr>
          <p:cNvPr id="6" name="Text Placeholder 5"/>
          <p:cNvSpPr>
            <a:spLocks noGrp="1"/>
          </p:cNvSpPr>
          <p:nvPr>
            <p:ph type="body" sz="quarter" idx="3"/>
          </p:nvPr>
        </p:nvSpPr>
        <p:spPr>
          <a:xfrm>
            <a:off x="6281045" y="2299088"/>
            <a:ext cx="4825160" cy="608825"/>
          </a:xfrm>
        </p:spPr>
        <p:txBody>
          <a:bodyPr/>
          <a:lstStyle/>
          <a:p>
            <a:r>
              <a:rPr lang="en-IN" dirty="0"/>
              <a:t>With deficiency of tissue </a:t>
            </a:r>
          </a:p>
        </p:txBody>
      </p:sp>
      <p:sp>
        <p:nvSpPr>
          <p:cNvPr id="7" name="Content Placeholder 6"/>
          <p:cNvSpPr>
            <a:spLocks noGrp="1"/>
          </p:cNvSpPr>
          <p:nvPr>
            <p:ph sz="quarter" idx="4"/>
          </p:nvPr>
        </p:nvSpPr>
        <p:spPr>
          <a:xfrm>
            <a:off x="5540992" y="2907914"/>
            <a:ext cx="6305266" cy="3711250"/>
          </a:xfrm>
        </p:spPr>
        <p:txBody>
          <a:bodyPr>
            <a:noAutofit/>
          </a:bodyPr>
          <a:lstStyle/>
          <a:p>
            <a:pPr>
              <a:buFont typeface="Wingdings" panose="05000000000000000000" pitchFamily="2" charset="2"/>
              <a:buChar char="ü"/>
            </a:pPr>
            <a:r>
              <a:rPr lang="en-US" sz="2000" dirty="0"/>
              <a:t>Simple reconstruction</a:t>
            </a:r>
          </a:p>
          <a:p>
            <a:pPr>
              <a:buFont typeface="Wingdings" panose="05000000000000000000" pitchFamily="2" charset="2"/>
              <a:buChar char="ü"/>
            </a:pPr>
            <a:r>
              <a:rPr lang="en-US" sz="2000" dirty="0"/>
              <a:t>Skin graft</a:t>
            </a:r>
          </a:p>
          <a:p>
            <a:pPr>
              <a:buFont typeface="Wingdings" panose="05000000000000000000" pitchFamily="2" charset="2"/>
              <a:buChar char="ü"/>
            </a:pPr>
            <a:r>
              <a:rPr lang="en-US" sz="2000" dirty="0"/>
              <a:t>Dermal templates and skin grafts</a:t>
            </a:r>
          </a:p>
          <a:p>
            <a:pPr>
              <a:buFont typeface="Wingdings" panose="05000000000000000000" pitchFamily="2" charset="2"/>
              <a:buChar char="ü"/>
            </a:pPr>
            <a:r>
              <a:rPr lang="en-US" sz="2000" dirty="0"/>
              <a:t>Transposition flaps</a:t>
            </a:r>
          </a:p>
          <a:p>
            <a:pPr>
              <a:buFont typeface="Wingdings" panose="05000000000000000000" pitchFamily="2" charset="2"/>
              <a:buChar char="ü"/>
            </a:pPr>
            <a:r>
              <a:rPr lang="en-US" sz="2000" dirty="0"/>
              <a:t>Axial and random flaps</a:t>
            </a:r>
          </a:p>
          <a:p>
            <a:pPr>
              <a:buFont typeface="Wingdings" panose="05000000000000000000" pitchFamily="2" charset="2"/>
              <a:buChar char="ü"/>
            </a:pPr>
            <a:r>
              <a:rPr lang="en-US" sz="2000" dirty="0" err="1"/>
              <a:t>Myocutaneous</a:t>
            </a:r>
            <a:r>
              <a:rPr lang="en-US" sz="2000" dirty="0"/>
              <a:t> flaps</a:t>
            </a:r>
          </a:p>
          <a:p>
            <a:pPr>
              <a:buFont typeface="Wingdings" panose="05000000000000000000" pitchFamily="2" charset="2"/>
              <a:buChar char="ü"/>
            </a:pPr>
            <a:r>
              <a:rPr lang="en-US" sz="2000" dirty="0"/>
              <a:t>Tissue expansion</a:t>
            </a:r>
          </a:p>
          <a:p>
            <a:pPr>
              <a:buFont typeface="Wingdings" panose="05000000000000000000" pitchFamily="2" charset="2"/>
              <a:buChar char="ü"/>
            </a:pPr>
            <a:r>
              <a:rPr lang="en-US" sz="2000" dirty="0"/>
              <a:t>Free flaps</a:t>
            </a:r>
          </a:p>
          <a:p>
            <a:pPr>
              <a:buFont typeface="Wingdings" panose="05000000000000000000" pitchFamily="2" charset="2"/>
              <a:buChar char="ü"/>
            </a:pPr>
            <a:r>
              <a:rPr lang="en-US" sz="2000" dirty="0"/>
              <a:t>Prefabricated flaps</a:t>
            </a:r>
          </a:p>
          <a:p>
            <a:pPr>
              <a:buFont typeface="Wingdings" panose="05000000000000000000" pitchFamily="2" charset="2"/>
              <a:buChar char="ü"/>
            </a:pPr>
            <a:endParaRPr lang="en-IN" sz="2000" dirty="0"/>
          </a:p>
        </p:txBody>
      </p:sp>
      <p:sp>
        <p:nvSpPr>
          <p:cNvPr id="3" name="Slide Number Placeholder 2"/>
          <p:cNvSpPr>
            <a:spLocks noGrp="1"/>
          </p:cNvSpPr>
          <p:nvPr>
            <p:ph type="sldNum" sz="quarter" idx="12"/>
          </p:nvPr>
        </p:nvSpPr>
        <p:spPr/>
        <p:txBody>
          <a:bodyPr/>
          <a:lstStyle/>
          <a:p>
            <a:fld id="{7E5D4D87-29B9-47AE-BDD8-12EE0FBCC1D4}" type="slidenum">
              <a:rPr lang="en-IN" smtClean="0"/>
              <a:pPr/>
              <a:t>100</a:t>
            </a:fld>
            <a:endParaRPr lang="en-IN"/>
          </a:p>
        </p:txBody>
      </p:sp>
    </p:spTree>
    <p:extLst>
      <p:ext uri="{BB962C8B-B14F-4D97-AF65-F5344CB8AC3E}">
        <p14:creationId xmlns:p14="http://schemas.microsoft.com/office/powerpoint/2010/main" val="214566207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Superficial-partial thickness burns </a:t>
            </a:r>
          </a:p>
        </p:txBody>
      </p:sp>
      <p:sp>
        <p:nvSpPr>
          <p:cNvPr id="3" name="Content Placeholder 2"/>
          <p:cNvSpPr>
            <a:spLocks noGrp="1"/>
          </p:cNvSpPr>
          <p:nvPr>
            <p:ph idx="1"/>
          </p:nvPr>
        </p:nvSpPr>
        <p:spPr>
          <a:xfrm>
            <a:off x="313899" y="2576204"/>
            <a:ext cx="11191164" cy="3416300"/>
          </a:xfrm>
        </p:spPr>
        <p:txBody>
          <a:bodyPr>
            <a:noAutofit/>
          </a:bodyPr>
          <a:lstStyle/>
          <a:p>
            <a:r>
              <a:rPr lang="en-US" sz="2000" dirty="0"/>
              <a:t>Small/medium sized superficial partial thickness wound (&lt; 40% TBSA)</a:t>
            </a:r>
          </a:p>
          <a:p>
            <a:pPr>
              <a:buFont typeface="Wingdings" pitchFamily="2" charset="2"/>
              <a:buChar char="ü"/>
            </a:pPr>
            <a:endParaRPr lang="en-US" sz="2000" dirty="0"/>
          </a:p>
          <a:p>
            <a:pPr>
              <a:buFont typeface="Wingdings" pitchFamily="2" charset="2"/>
              <a:buChar char="ü"/>
            </a:pPr>
            <a:r>
              <a:rPr lang="en-US" sz="2000" dirty="0"/>
              <a:t>Topical antimicrobial - Topical </a:t>
            </a:r>
            <a:r>
              <a:rPr lang="en-US" sz="2000" dirty="0" err="1"/>
              <a:t>Silvadene</a:t>
            </a:r>
            <a:r>
              <a:rPr lang="en-US" sz="2000" dirty="0"/>
              <a:t> (1%)</a:t>
            </a:r>
          </a:p>
          <a:p>
            <a:pPr>
              <a:buFont typeface="Wingdings" pitchFamily="2" charset="2"/>
              <a:buChar char="ü"/>
            </a:pPr>
            <a:endParaRPr lang="en-US" sz="2000" dirty="0"/>
          </a:p>
          <a:p>
            <a:pPr lvl="1">
              <a:buFont typeface="Wingdings" panose="05000000000000000000" pitchFamily="2" charset="2"/>
              <a:buChar char="§"/>
            </a:pPr>
            <a:r>
              <a:rPr lang="en-US" sz="2000" dirty="0"/>
              <a:t>This method requires frequent dressing changes, which can be painful. </a:t>
            </a:r>
          </a:p>
          <a:p>
            <a:pPr lvl="1">
              <a:buFont typeface="Wingdings" panose="05000000000000000000" pitchFamily="2" charset="2"/>
              <a:buChar char="§"/>
            </a:pPr>
            <a:r>
              <a:rPr lang="en-US" sz="2000" dirty="0"/>
              <a:t>It is the method of choice for patients  presenting late after injury with a colonized wound</a:t>
            </a:r>
          </a:p>
          <a:p>
            <a:pPr>
              <a:buFont typeface="Wingdings" pitchFamily="2" charset="2"/>
              <a:buChar char="ü"/>
            </a:pPr>
            <a:r>
              <a:rPr lang="en-US" sz="2000" dirty="0"/>
              <a:t>Biological dressings such as allograft skin, </a:t>
            </a:r>
            <a:r>
              <a:rPr lang="en-US" sz="2000" dirty="0" err="1"/>
              <a:t>xenograft</a:t>
            </a:r>
            <a:r>
              <a:rPr lang="en-US" sz="2000" dirty="0"/>
              <a:t> skin (porcine) can be used</a:t>
            </a:r>
          </a:p>
          <a:p>
            <a:pPr>
              <a:buFont typeface="Wingdings" pitchFamily="2" charset="2"/>
              <a:buChar char="ü"/>
            </a:pPr>
            <a:r>
              <a:rPr lang="en-US" sz="2000" dirty="0"/>
              <a:t>Conventional dressings such as Vaseline gauze or silicone sheet</a:t>
            </a:r>
          </a:p>
          <a:p>
            <a:endParaRPr lang="en-IN" sz="2000" dirty="0"/>
          </a:p>
          <a:p>
            <a:pPr lvl="1">
              <a:buFont typeface="Wingdings" pitchFamily="2" charset="2"/>
              <a:buChar char="ü"/>
            </a:pPr>
            <a:endParaRPr lang="en-US" sz="2000" dirty="0"/>
          </a:p>
          <a:p>
            <a:endParaRPr lang="en-IN" sz="2000" dirty="0"/>
          </a:p>
        </p:txBody>
      </p:sp>
      <p:sp>
        <p:nvSpPr>
          <p:cNvPr id="4" name="Slide Number Placeholder 3"/>
          <p:cNvSpPr>
            <a:spLocks noGrp="1"/>
          </p:cNvSpPr>
          <p:nvPr>
            <p:ph type="sldNum" sz="quarter" idx="12"/>
          </p:nvPr>
        </p:nvSpPr>
        <p:spPr/>
        <p:txBody>
          <a:bodyPr/>
          <a:lstStyle/>
          <a:p>
            <a:fld id="{7E5D4D87-29B9-47AE-BDD8-12EE0FBCC1D4}" type="slidenum">
              <a:rPr lang="en-IN" smtClean="0"/>
              <a:pPr/>
              <a:t>101</a:t>
            </a:fld>
            <a:endParaRPr lang="en-IN"/>
          </a:p>
        </p:txBody>
      </p:sp>
    </p:spTree>
    <p:extLst>
      <p:ext uri="{BB962C8B-B14F-4D97-AF65-F5344CB8AC3E}">
        <p14:creationId xmlns:p14="http://schemas.microsoft.com/office/powerpoint/2010/main" val="324092244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27545" y="436728"/>
            <a:ext cx="9689911" cy="6223379"/>
          </a:xfrm>
        </p:spPr>
      </p:pic>
      <p:sp>
        <p:nvSpPr>
          <p:cNvPr id="3" name="Slide Number Placeholder 2"/>
          <p:cNvSpPr>
            <a:spLocks noGrp="1"/>
          </p:cNvSpPr>
          <p:nvPr>
            <p:ph type="sldNum" sz="quarter" idx="12"/>
          </p:nvPr>
        </p:nvSpPr>
        <p:spPr/>
        <p:txBody>
          <a:bodyPr/>
          <a:lstStyle/>
          <a:p>
            <a:fld id="{7E5D4D87-29B9-47AE-BDD8-12EE0FBCC1D4}" type="slidenum">
              <a:rPr lang="en-IN" smtClean="0"/>
              <a:pPr/>
              <a:t>102</a:t>
            </a:fld>
            <a:endParaRPr lang="en-IN"/>
          </a:p>
        </p:txBody>
      </p:sp>
    </p:spTree>
    <p:extLst>
      <p:ext uri="{BB962C8B-B14F-4D97-AF65-F5344CB8AC3E}">
        <p14:creationId xmlns:p14="http://schemas.microsoft.com/office/powerpoint/2010/main" val="30677683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Large partial thickness burn </a:t>
            </a:r>
          </a:p>
        </p:txBody>
      </p:sp>
      <p:sp>
        <p:nvSpPr>
          <p:cNvPr id="3" name="Content Placeholder 2"/>
          <p:cNvSpPr>
            <a:spLocks noGrp="1"/>
          </p:cNvSpPr>
          <p:nvPr>
            <p:ph idx="1"/>
          </p:nvPr>
        </p:nvSpPr>
        <p:spPr/>
        <p:txBody>
          <a:bodyPr>
            <a:normAutofit/>
          </a:bodyPr>
          <a:lstStyle/>
          <a:p>
            <a:r>
              <a:rPr lang="en-US" sz="2000" dirty="0">
                <a:solidFill>
                  <a:schemeClr val="tx1"/>
                </a:solidFill>
              </a:rPr>
              <a:t> &gt; 40% TBSA</a:t>
            </a:r>
          </a:p>
          <a:p>
            <a:endParaRPr lang="en-US" sz="2000" dirty="0"/>
          </a:p>
          <a:p>
            <a:pPr>
              <a:buFont typeface="Wingdings" panose="05000000000000000000" pitchFamily="2" charset="2"/>
              <a:buChar char="ü"/>
            </a:pPr>
            <a:r>
              <a:rPr lang="en-US" sz="2000" dirty="0"/>
              <a:t>Allograft –applied within 24 h of the injury.</a:t>
            </a:r>
          </a:p>
          <a:p>
            <a:pPr>
              <a:buFont typeface="Wingdings" panose="05000000000000000000" pitchFamily="2" charset="2"/>
              <a:buChar char="ü"/>
            </a:pPr>
            <a:r>
              <a:rPr lang="en-US" sz="2000" dirty="0" err="1"/>
              <a:t>Xenograft</a:t>
            </a:r>
            <a:r>
              <a:rPr lang="en-US" sz="2000" dirty="0"/>
              <a:t> -  skin can be used in a similar fashion to the allograft, but does not usually adhere as well.</a:t>
            </a:r>
          </a:p>
          <a:p>
            <a:pPr>
              <a:buFont typeface="Wingdings" panose="05000000000000000000" pitchFamily="2" charset="2"/>
              <a:buChar char="ü"/>
            </a:pPr>
            <a:r>
              <a:rPr lang="en-US" sz="2000" dirty="0"/>
              <a:t>Topical antimicrobials</a:t>
            </a:r>
          </a:p>
          <a:p>
            <a:endParaRPr lang="en-IN" sz="2000" dirty="0"/>
          </a:p>
        </p:txBody>
      </p:sp>
      <p:sp>
        <p:nvSpPr>
          <p:cNvPr id="4" name="Slide Number Placeholder 3"/>
          <p:cNvSpPr>
            <a:spLocks noGrp="1"/>
          </p:cNvSpPr>
          <p:nvPr>
            <p:ph type="sldNum" sz="quarter" idx="12"/>
          </p:nvPr>
        </p:nvSpPr>
        <p:spPr/>
        <p:txBody>
          <a:bodyPr/>
          <a:lstStyle/>
          <a:p>
            <a:fld id="{7E5D4D87-29B9-47AE-BDD8-12EE0FBCC1D4}" type="slidenum">
              <a:rPr lang="en-IN" smtClean="0"/>
              <a:pPr/>
              <a:t>103</a:t>
            </a:fld>
            <a:endParaRPr lang="en-IN"/>
          </a:p>
        </p:txBody>
      </p:sp>
    </p:spTree>
    <p:extLst>
      <p:ext uri="{BB962C8B-B14F-4D97-AF65-F5344CB8AC3E}">
        <p14:creationId xmlns:p14="http://schemas.microsoft.com/office/powerpoint/2010/main" val="42575083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Full thickness burn</a:t>
            </a:r>
          </a:p>
        </p:txBody>
      </p:sp>
      <p:sp>
        <p:nvSpPr>
          <p:cNvPr id="3" name="Content Placeholder 2"/>
          <p:cNvSpPr>
            <a:spLocks noGrp="1"/>
          </p:cNvSpPr>
          <p:nvPr>
            <p:ph idx="1"/>
          </p:nvPr>
        </p:nvSpPr>
        <p:spPr/>
        <p:txBody>
          <a:bodyPr>
            <a:normAutofit/>
          </a:bodyPr>
          <a:lstStyle/>
          <a:p>
            <a:r>
              <a:rPr lang="en-US" sz="2000" dirty="0"/>
              <a:t>Total wound excision and grafting –</a:t>
            </a:r>
          </a:p>
          <a:p>
            <a:pPr>
              <a:buFont typeface="Wingdings" panose="05000000000000000000" pitchFamily="2" charset="2"/>
              <a:buChar char="ü"/>
            </a:pPr>
            <a:r>
              <a:rPr lang="en-US" sz="2000" dirty="0"/>
              <a:t>Deep partial thickness in nature are best tangentially excised and the wound covered with autologous split skin grafts. </a:t>
            </a:r>
          </a:p>
          <a:p>
            <a:pPr>
              <a:buFont typeface="Wingdings" panose="05000000000000000000" pitchFamily="2" charset="2"/>
              <a:buChar char="ü"/>
            </a:pPr>
            <a:r>
              <a:rPr lang="en-US" sz="2000" dirty="0"/>
              <a:t>The grafts usually require meshing and the amount of wound that can be closed with auto graft depends on the donor sites available and the mesh ratio used</a:t>
            </a:r>
          </a:p>
          <a:p>
            <a:pPr>
              <a:buFont typeface="Wingdings" panose="05000000000000000000" pitchFamily="2" charset="2"/>
              <a:buChar char="ü"/>
            </a:pPr>
            <a:r>
              <a:rPr lang="en-US" sz="2000" dirty="0"/>
              <a:t>Serial wound excision and grafting</a:t>
            </a:r>
            <a:endParaRPr lang="en-US" sz="2400" dirty="0"/>
          </a:p>
          <a:p>
            <a:pPr>
              <a:buFont typeface="Wingdings" panose="05000000000000000000" pitchFamily="2" charset="2"/>
              <a:buChar char="ü"/>
            </a:pPr>
            <a:endParaRPr lang="en-IN" sz="2000" dirty="0"/>
          </a:p>
        </p:txBody>
      </p:sp>
      <p:sp>
        <p:nvSpPr>
          <p:cNvPr id="4" name="Slide Number Placeholder 3"/>
          <p:cNvSpPr>
            <a:spLocks noGrp="1"/>
          </p:cNvSpPr>
          <p:nvPr>
            <p:ph type="sldNum" sz="quarter" idx="12"/>
          </p:nvPr>
        </p:nvSpPr>
        <p:spPr/>
        <p:txBody>
          <a:bodyPr/>
          <a:lstStyle/>
          <a:p>
            <a:fld id="{7E5D4D87-29B9-47AE-BDD8-12EE0FBCC1D4}" type="slidenum">
              <a:rPr lang="en-IN" smtClean="0"/>
              <a:pPr/>
              <a:t>104</a:t>
            </a:fld>
            <a:endParaRPr lang="en-IN"/>
          </a:p>
        </p:txBody>
      </p:sp>
    </p:spTree>
    <p:extLst>
      <p:ext uri="{BB962C8B-B14F-4D97-AF65-F5344CB8AC3E}">
        <p14:creationId xmlns:p14="http://schemas.microsoft.com/office/powerpoint/2010/main" val="1639826774"/>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IN" dirty="0"/>
              <a:t>Physiotherapy management- burns rehabilitation </a:t>
            </a:r>
          </a:p>
        </p:txBody>
      </p:sp>
      <p:sp>
        <p:nvSpPr>
          <p:cNvPr id="3" name="Subtitle 2"/>
          <p:cNvSpPr>
            <a:spLocks noGrp="1"/>
          </p:cNvSpPr>
          <p:nvPr>
            <p:ph type="subTitle" idx="1"/>
          </p:nvPr>
        </p:nvSpPr>
        <p:spPr/>
        <p:txBody>
          <a:bodyPr/>
          <a:lstStyle/>
          <a:p>
            <a:endParaRPr lang="en-IN"/>
          </a:p>
        </p:txBody>
      </p:sp>
      <p:sp>
        <p:nvSpPr>
          <p:cNvPr id="4" name="Slide Number Placeholder 3"/>
          <p:cNvSpPr>
            <a:spLocks noGrp="1"/>
          </p:cNvSpPr>
          <p:nvPr>
            <p:ph type="sldNum" sz="quarter" idx="12"/>
          </p:nvPr>
        </p:nvSpPr>
        <p:spPr/>
        <p:txBody>
          <a:bodyPr/>
          <a:lstStyle/>
          <a:p>
            <a:fld id="{7E5D4D87-29B9-47AE-BDD8-12EE0FBCC1D4}" type="slidenum">
              <a:rPr lang="en-IN" smtClean="0"/>
              <a:pPr/>
              <a:t>105</a:t>
            </a:fld>
            <a:endParaRPr lang="en-IN"/>
          </a:p>
        </p:txBody>
      </p:sp>
    </p:spTree>
    <p:extLst>
      <p:ext uri="{BB962C8B-B14F-4D97-AF65-F5344CB8AC3E}">
        <p14:creationId xmlns:p14="http://schemas.microsoft.com/office/powerpoint/2010/main" val="24029878"/>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Definition </a:t>
            </a:r>
          </a:p>
        </p:txBody>
      </p:sp>
      <p:sp>
        <p:nvSpPr>
          <p:cNvPr id="3" name="Content Placeholder 2"/>
          <p:cNvSpPr>
            <a:spLocks noGrp="1"/>
          </p:cNvSpPr>
          <p:nvPr>
            <p:ph idx="1"/>
          </p:nvPr>
        </p:nvSpPr>
        <p:spPr/>
        <p:txBody>
          <a:bodyPr>
            <a:normAutofit/>
          </a:bodyPr>
          <a:lstStyle/>
          <a:p>
            <a:r>
              <a:rPr lang="en-IN" sz="2400" dirty="0"/>
              <a:t>Burns rehabilitation is a comprehensive approach to attain the objective of optimal long term function with varying treatment strategies depending on patients injury, stage of treatment, age and comorbidities which begin at the outset of burns case.</a:t>
            </a:r>
          </a:p>
        </p:txBody>
      </p:sp>
      <p:sp>
        <p:nvSpPr>
          <p:cNvPr id="4" name="Slide Number Placeholder 3"/>
          <p:cNvSpPr>
            <a:spLocks noGrp="1"/>
          </p:cNvSpPr>
          <p:nvPr>
            <p:ph type="sldNum" sz="quarter" idx="12"/>
          </p:nvPr>
        </p:nvSpPr>
        <p:spPr/>
        <p:txBody>
          <a:bodyPr/>
          <a:lstStyle/>
          <a:p>
            <a:fld id="{7E5D4D87-29B9-47AE-BDD8-12EE0FBCC1D4}" type="slidenum">
              <a:rPr lang="en-IN" smtClean="0"/>
              <a:pPr/>
              <a:t>106</a:t>
            </a:fld>
            <a:endParaRPr lang="en-IN"/>
          </a:p>
        </p:txBody>
      </p:sp>
    </p:spTree>
    <p:extLst>
      <p:ext uri="{BB962C8B-B14F-4D97-AF65-F5344CB8AC3E}">
        <p14:creationId xmlns:p14="http://schemas.microsoft.com/office/powerpoint/2010/main" val="147818209"/>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8640" y="0"/>
            <a:ext cx="8596668" cy="1320800"/>
          </a:xfrm>
        </p:spPr>
        <p:txBody>
          <a:bodyPr/>
          <a:lstStyle/>
          <a:p>
            <a:r>
              <a:rPr lang="en-IN" dirty="0"/>
              <a:t>Team members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14614757"/>
              </p:ext>
            </p:extLst>
          </p:nvPr>
        </p:nvGraphicFramePr>
        <p:xfrm>
          <a:off x="-1179796" y="182880"/>
          <a:ext cx="15572096" cy="64359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p:cNvSpPr>
            <a:spLocks noGrp="1"/>
          </p:cNvSpPr>
          <p:nvPr>
            <p:ph type="sldNum" sz="quarter" idx="12"/>
          </p:nvPr>
        </p:nvSpPr>
        <p:spPr/>
        <p:txBody>
          <a:bodyPr/>
          <a:lstStyle/>
          <a:p>
            <a:fld id="{7E5D4D87-29B9-47AE-BDD8-12EE0FBCC1D4}" type="slidenum">
              <a:rPr lang="en-IN" smtClean="0"/>
              <a:pPr/>
              <a:t>107</a:t>
            </a:fld>
            <a:endParaRPr lang="en-IN"/>
          </a:p>
        </p:txBody>
      </p:sp>
    </p:spTree>
    <p:extLst>
      <p:ext uri="{BB962C8B-B14F-4D97-AF65-F5344CB8AC3E}">
        <p14:creationId xmlns:p14="http://schemas.microsoft.com/office/powerpoint/2010/main" val="3248887074"/>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8302" y="0"/>
            <a:ext cx="8596668" cy="1320800"/>
          </a:xfrm>
        </p:spPr>
        <p:txBody>
          <a:bodyPr/>
          <a:lstStyle/>
          <a:p>
            <a:r>
              <a:rPr lang="en-IN" dirty="0"/>
              <a:t>Core components </a:t>
            </a:r>
          </a:p>
        </p:txBody>
      </p:sp>
      <p:graphicFrame>
        <p:nvGraphicFramePr>
          <p:cNvPr id="6" name="Diagram 5"/>
          <p:cNvGraphicFramePr/>
          <p:nvPr>
            <p:extLst>
              <p:ext uri="{D42A27DB-BD31-4B8C-83A1-F6EECF244321}">
                <p14:modId xmlns:p14="http://schemas.microsoft.com/office/powerpoint/2010/main" val="887405875"/>
              </p:ext>
            </p:extLst>
          </p:nvPr>
        </p:nvGraphicFramePr>
        <p:xfrm>
          <a:off x="478302" y="120555"/>
          <a:ext cx="11732652" cy="67374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p:cNvSpPr>
            <a:spLocks noGrp="1"/>
          </p:cNvSpPr>
          <p:nvPr>
            <p:ph type="sldNum" sz="quarter" idx="12"/>
          </p:nvPr>
        </p:nvSpPr>
        <p:spPr/>
        <p:txBody>
          <a:bodyPr/>
          <a:lstStyle/>
          <a:p>
            <a:fld id="{7E5D4D87-29B9-47AE-BDD8-12EE0FBCC1D4}" type="slidenum">
              <a:rPr lang="en-IN" smtClean="0"/>
              <a:pPr/>
              <a:t>108</a:t>
            </a:fld>
            <a:endParaRPr lang="en-IN"/>
          </a:p>
        </p:txBody>
      </p:sp>
    </p:spTree>
    <p:extLst>
      <p:ext uri="{BB962C8B-B14F-4D97-AF65-F5344CB8AC3E}">
        <p14:creationId xmlns:p14="http://schemas.microsoft.com/office/powerpoint/2010/main" val="3039123550"/>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Phases of burns rehabilitation </a:t>
            </a:r>
          </a:p>
        </p:txBody>
      </p:sp>
      <p:sp>
        <p:nvSpPr>
          <p:cNvPr id="3" name="Content Placeholder 2"/>
          <p:cNvSpPr>
            <a:spLocks noGrp="1"/>
          </p:cNvSpPr>
          <p:nvPr>
            <p:ph idx="1"/>
          </p:nvPr>
        </p:nvSpPr>
        <p:spPr/>
        <p:txBody>
          <a:bodyPr>
            <a:normAutofit/>
          </a:bodyPr>
          <a:lstStyle/>
          <a:p>
            <a:pPr>
              <a:buFont typeface="+mj-lt"/>
              <a:buAutoNum type="arabicPeriod"/>
            </a:pPr>
            <a:r>
              <a:rPr lang="en-IN" sz="2400" dirty="0"/>
              <a:t>Acute phase</a:t>
            </a:r>
          </a:p>
          <a:p>
            <a:pPr>
              <a:buFont typeface="+mj-lt"/>
              <a:buAutoNum type="arabicPeriod"/>
            </a:pPr>
            <a:r>
              <a:rPr lang="en-IN" sz="2400" dirty="0"/>
              <a:t>Intermediate phase</a:t>
            </a:r>
          </a:p>
          <a:p>
            <a:pPr>
              <a:buFont typeface="+mj-lt"/>
              <a:buAutoNum type="arabicPeriod"/>
            </a:pPr>
            <a:r>
              <a:rPr lang="en-IN" sz="2400" dirty="0"/>
              <a:t>Long term phase </a:t>
            </a:r>
          </a:p>
        </p:txBody>
      </p:sp>
      <p:sp>
        <p:nvSpPr>
          <p:cNvPr id="4" name="Slide Number Placeholder 3"/>
          <p:cNvSpPr>
            <a:spLocks noGrp="1"/>
          </p:cNvSpPr>
          <p:nvPr>
            <p:ph type="sldNum" sz="quarter" idx="12"/>
          </p:nvPr>
        </p:nvSpPr>
        <p:spPr/>
        <p:txBody>
          <a:bodyPr/>
          <a:lstStyle/>
          <a:p>
            <a:fld id="{7E5D4D87-29B9-47AE-BDD8-12EE0FBCC1D4}" type="slidenum">
              <a:rPr lang="en-IN" smtClean="0"/>
              <a:pPr/>
              <a:t>109</a:t>
            </a:fld>
            <a:endParaRPr lang="en-IN"/>
          </a:p>
        </p:txBody>
      </p:sp>
    </p:spTree>
    <p:extLst>
      <p:ext uri="{BB962C8B-B14F-4D97-AF65-F5344CB8AC3E}">
        <p14:creationId xmlns:p14="http://schemas.microsoft.com/office/powerpoint/2010/main" val="29484412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Layers of dermis </a:t>
            </a:r>
          </a:p>
        </p:txBody>
      </p:sp>
      <p:sp>
        <p:nvSpPr>
          <p:cNvPr id="4" name="Text Placeholder 3"/>
          <p:cNvSpPr>
            <a:spLocks noGrp="1"/>
          </p:cNvSpPr>
          <p:nvPr>
            <p:ph type="body" idx="1"/>
          </p:nvPr>
        </p:nvSpPr>
        <p:spPr>
          <a:xfrm>
            <a:off x="1154954" y="2314778"/>
            <a:ext cx="4825158" cy="576262"/>
          </a:xfrm>
        </p:spPr>
        <p:txBody>
          <a:bodyPr/>
          <a:lstStyle/>
          <a:p>
            <a:r>
              <a:rPr lang="en-IN" dirty="0"/>
              <a:t>Superficial papillary dermis</a:t>
            </a:r>
          </a:p>
        </p:txBody>
      </p:sp>
      <p:sp>
        <p:nvSpPr>
          <p:cNvPr id="5" name="Content Placeholder 4"/>
          <p:cNvSpPr>
            <a:spLocks noGrp="1"/>
          </p:cNvSpPr>
          <p:nvPr>
            <p:ph sz="half" idx="2"/>
          </p:nvPr>
        </p:nvSpPr>
        <p:spPr/>
        <p:txBody>
          <a:bodyPr>
            <a:noAutofit/>
          </a:bodyPr>
          <a:lstStyle/>
          <a:p>
            <a:pPr lvl="1">
              <a:lnSpc>
                <a:spcPct val="150000"/>
              </a:lnSpc>
              <a:defRPr/>
            </a:pPr>
            <a:r>
              <a:rPr lang="en-GB" sz="1900" dirty="0"/>
              <a:t>The upper layer of dermis. </a:t>
            </a:r>
          </a:p>
          <a:p>
            <a:pPr lvl="1">
              <a:lnSpc>
                <a:spcPct val="150000"/>
              </a:lnSpc>
              <a:defRPr/>
            </a:pPr>
            <a:r>
              <a:rPr lang="en-GB" sz="1900" dirty="0"/>
              <a:t>It has extensions protruding into the epidermis called Rete pegs which also contain small capillary loops.</a:t>
            </a:r>
          </a:p>
          <a:p>
            <a:pPr lvl="1">
              <a:lnSpc>
                <a:spcPct val="150000"/>
              </a:lnSpc>
              <a:defRPr/>
            </a:pPr>
            <a:r>
              <a:rPr lang="en-IN" sz="1900" dirty="0"/>
              <a:t>It consists of  small loosely distributed elastic and collagen fibrils with interfibrillar gel</a:t>
            </a:r>
          </a:p>
        </p:txBody>
      </p:sp>
      <p:sp>
        <p:nvSpPr>
          <p:cNvPr id="6" name="Text Placeholder 5"/>
          <p:cNvSpPr>
            <a:spLocks noGrp="1"/>
          </p:cNvSpPr>
          <p:nvPr>
            <p:ph type="body" sz="quarter" idx="3"/>
          </p:nvPr>
        </p:nvSpPr>
        <p:spPr>
          <a:xfrm>
            <a:off x="6208711" y="2314778"/>
            <a:ext cx="4825160" cy="608825"/>
          </a:xfrm>
        </p:spPr>
        <p:txBody>
          <a:bodyPr/>
          <a:lstStyle/>
          <a:p>
            <a:r>
              <a:rPr lang="en-IN" dirty="0"/>
              <a:t>Deeper reticular dermis</a:t>
            </a:r>
            <a:endParaRPr lang="en-US" dirty="0"/>
          </a:p>
        </p:txBody>
      </p:sp>
      <p:sp>
        <p:nvSpPr>
          <p:cNvPr id="7" name="Content Placeholder 6"/>
          <p:cNvSpPr>
            <a:spLocks noGrp="1"/>
          </p:cNvSpPr>
          <p:nvPr>
            <p:ph sz="quarter" idx="4"/>
          </p:nvPr>
        </p:nvSpPr>
        <p:spPr>
          <a:xfrm>
            <a:off x="6208712" y="3212326"/>
            <a:ext cx="4825159" cy="3393189"/>
          </a:xfrm>
        </p:spPr>
        <p:txBody>
          <a:bodyPr>
            <a:noAutofit/>
          </a:bodyPr>
          <a:lstStyle/>
          <a:p>
            <a:r>
              <a:rPr lang="en-IN" sz="1900" dirty="0"/>
              <a:t>Thicker part of dermis</a:t>
            </a:r>
          </a:p>
          <a:p>
            <a:r>
              <a:rPr lang="en-IN" sz="1900" dirty="0"/>
              <a:t>More acellular and avascular  compared to papillary dermis.</a:t>
            </a:r>
          </a:p>
          <a:p>
            <a:r>
              <a:rPr lang="en-IN" sz="1900" dirty="0"/>
              <a:t>Consists of strong  interlacting  bands of white fibrous tissue and some elastic  fibers.</a:t>
            </a:r>
          </a:p>
          <a:p>
            <a:r>
              <a:rPr lang="en-IN" sz="1900" dirty="0"/>
              <a:t>The arrangement  of collagen fibers provides skin with extensibility in different direction</a:t>
            </a:r>
          </a:p>
        </p:txBody>
      </p:sp>
      <p:sp>
        <p:nvSpPr>
          <p:cNvPr id="3" name="Slide Number Placeholder 2"/>
          <p:cNvSpPr>
            <a:spLocks noGrp="1"/>
          </p:cNvSpPr>
          <p:nvPr>
            <p:ph type="sldNum" sz="quarter" idx="12"/>
          </p:nvPr>
        </p:nvSpPr>
        <p:spPr/>
        <p:txBody>
          <a:bodyPr/>
          <a:lstStyle/>
          <a:p>
            <a:fld id="{7E5D4D87-29B9-47AE-BDD8-12EE0FBCC1D4}" type="slidenum">
              <a:rPr lang="en-IN" smtClean="0"/>
              <a:pPr/>
              <a:t>11</a:t>
            </a:fld>
            <a:endParaRPr lang="en-IN"/>
          </a:p>
        </p:txBody>
      </p:sp>
    </p:spTree>
    <p:extLst>
      <p:ext uri="{BB962C8B-B14F-4D97-AF65-F5344CB8AC3E}">
        <p14:creationId xmlns:p14="http://schemas.microsoft.com/office/powerpoint/2010/main" val="3114361246"/>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Goals of burn rehab </a:t>
            </a:r>
          </a:p>
        </p:txBody>
      </p:sp>
      <p:sp>
        <p:nvSpPr>
          <p:cNvPr id="4" name="Text Placeholder 3"/>
          <p:cNvSpPr>
            <a:spLocks noGrp="1"/>
          </p:cNvSpPr>
          <p:nvPr>
            <p:ph type="body" idx="1"/>
          </p:nvPr>
        </p:nvSpPr>
        <p:spPr/>
        <p:txBody>
          <a:bodyPr/>
          <a:lstStyle/>
          <a:p>
            <a:r>
              <a:rPr lang="en-IN" dirty="0"/>
              <a:t>Acute phase </a:t>
            </a:r>
          </a:p>
        </p:txBody>
      </p:sp>
      <p:sp>
        <p:nvSpPr>
          <p:cNvPr id="5" name="Content Placeholder 4"/>
          <p:cNvSpPr>
            <a:spLocks noGrp="1"/>
          </p:cNvSpPr>
          <p:nvPr>
            <p:ph sz="half" idx="2"/>
          </p:nvPr>
        </p:nvSpPr>
        <p:spPr/>
        <p:txBody>
          <a:bodyPr/>
          <a:lstStyle/>
          <a:p>
            <a:r>
              <a:rPr lang="en-IN" dirty="0"/>
              <a:t>Promote wound healing </a:t>
            </a:r>
          </a:p>
          <a:p>
            <a:r>
              <a:rPr lang="en-IN" dirty="0"/>
              <a:t>Scar suppression </a:t>
            </a:r>
          </a:p>
          <a:p>
            <a:r>
              <a:rPr lang="en-IN" dirty="0"/>
              <a:t>Reduce pain </a:t>
            </a:r>
          </a:p>
          <a:p>
            <a:r>
              <a:rPr lang="en-IN" dirty="0"/>
              <a:t>Prevent complication </a:t>
            </a:r>
          </a:p>
        </p:txBody>
      </p:sp>
      <p:sp>
        <p:nvSpPr>
          <p:cNvPr id="6" name="Text Placeholder 5"/>
          <p:cNvSpPr>
            <a:spLocks noGrp="1"/>
          </p:cNvSpPr>
          <p:nvPr>
            <p:ph type="body" sz="quarter" idx="3"/>
          </p:nvPr>
        </p:nvSpPr>
        <p:spPr/>
        <p:txBody>
          <a:bodyPr/>
          <a:lstStyle/>
          <a:p>
            <a:r>
              <a:rPr lang="en-IN" dirty="0"/>
              <a:t>Post-acute </a:t>
            </a:r>
          </a:p>
        </p:txBody>
      </p:sp>
      <p:sp>
        <p:nvSpPr>
          <p:cNvPr id="7" name="Content Placeholder 6"/>
          <p:cNvSpPr>
            <a:spLocks noGrp="1"/>
          </p:cNvSpPr>
          <p:nvPr>
            <p:ph sz="quarter" idx="4"/>
          </p:nvPr>
        </p:nvSpPr>
        <p:spPr/>
        <p:txBody>
          <a:bodyPr/>
          <a:lstStyle/>
          <a:p>
            <a:r>
              <a:rPr lang="en-IN" dirty="0"/>
              <a:t>Achieve optimal function and independence </a:t>
            </a:r>
          </a:p>
          <a:p>
            <a:r>
              <a:rPr lang="en-IN" dirty="0"/>
              <a:t>Restoration to pre-injury level</a:t>
            </a:r>
          </a:p>
          <a:p>
            <a:r>
              <a:rPr lang="en-IN" dirty="0"/>
              <a:t>Improving endurance </a:t>
            </a:r>
          </a:p>
        </p:txBody>
      </p:sp>
      <p:sp>
        <p:nvSpPr>
          <p:cNvPr id="3" name="Slide Number Placeholder 2"/>
          <p:cNvSpPr>
            <a:spLocks noGrp="1"/>
          </p:cNvSpPr>
          <p:nvPr>
            <p:ph type="sldNum" sz="quarter" idx="12"/>
          </p:nvPr>
        </p:nvSpPr>
        <p:spPr/>
        <p:txBody>
          <a:bodyPr/>
          <a:lstStyle/>
          <a:p>
            <a:fld id="{7E5D4D87-29B9-47AE-BDD8-12EE0FBCC1D4}" type="slidenum">
              <a:rPr lang="en-IN" smtClean="0"/>
              <a:pPr/>
              <a:t>110</a:t>
            </a:fld>
            <a:endParaRPr lang="en-IN"/>
          </a:p>
        </p:txBody>
      </p:sp>
    </p:spTree>
    <p:extLst>
      <p:ext uri="{BB962C8B-B14F-4D97-AF65-F5344CB8AC3E}">
        <p14:creationId xmlns:p14="http://schemas.microsoft.com/office/powerpoint/2010/main" val="2336692718"/>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Physiotherapy management </a:t>
            </a:r>
          </a:p>
        </p:txBody>
      </p:sp>
      <p:sp>
        <p:nvSpPr>
          <p:cNvPr id="3" name="Content Placeholder 2"/>
          <p:cNvSpPr>
            <a:spLocks noGrp="1"/>
          </p:cNvSpPr>
          <p:nvPr>
            <p:ph idx="1"/>
          </p:nvPr>
        </p:nvSpPr>
        <p:spPr/>
        <p:txBody>
          <a:bodyPr>
            <a:normAutofit/>
          </a:bodyPr>
          <a:lstStyle/>
          <a:p>
            <a:pPr>
              <a:buFont typeface="+mj-lt"/>
              <a:buAutoNum type="arabicPeriod"/>
            </a:pPr>
            <a:r>
              <a:rPr lang="en-IN" sz="2000" dirty="0"/>
              <a:t>Positioning </a:t>
            </a:r>
          </a:p>
          <a:p>
            <a:pPr>
              <a:buFont typeface="+mj-lt"/>
              <a:buAutoNum type="arabicPeriod"/>
            </a:pPr>
            <a:r>
              <a:rPr lang="en-IN" sz="2000" dirty="0"/>
              <a:t>Splinting</a:t>
            </a:r>
          </a:p>
          <a:p>
            <a:pPr>
              <a:buFont typeface="+mj-lt"/>
              <a:buAutoNum type="arabicPeriod"/>
            </a:pPr>
            <a:r>
              <a:rPr lang="en-IN" sz="2000" dirty="0"/>
              <a:t>Passive movements</a:t>
            </a:r>
          </a:p>
          <a:p>
            <a:pPr>
              <a:buFont typeface="+mj-lt"/>
              <a:buAutoNum type="arabicPeriod"/>
            </a:pPr>
            <a:r>
              <a:rPr lang="en-IN" sz="2000" dirty="0"/>
              <a:t>Scar management </a:t>
            </a:r>
          </a:p>
          <a:p>
            <a:pPr>
              <a:buFont typeface="+mj-lt"/>
              <a:buAutoNum type="arabicPeriod"/>
            </a:pPr>
            <a:r>
              <a:rPr lang="en-IN" sz="2000" dirty="0"/>
              <a:t>Hand rehab</a:t>
            </a:r>
          </a:p>
          <a:p>
            <a:pPr>
              <a:buFont typeface="+mj-lt"/>
              <a:buAutoNum type="arabicPeriod"/>
            </a:pPr>
            <a:r>
              <a:rPr lang="en-IN" sz="2000" dirty="0"/>
              <a:t>Exercise training </a:t>
            </a:r>
          </a:p>
        </p:txBody>
      </p:sp>
      <p:sp>
        <p:nvSpPr>
          <p:cNvPr id="4" name="Slide Number Placeholder 3"/>
          <p:cNvSpPr>
            <a:spLocks noGrp="1"/>
          </p:cNvSpPr>
          <p:nvPr>
            <p:ph type="sldNum" sz="quarter" idx="12"/>
          </p:nvPr>
        </p:nvSpPr>
        <p:spPr/>
        <p:txBody>
          <a:bodyPr/>
          <a:lstStyle/>
          <a:p>
            <a:fld id="{7E5D4D87-29B9-47AE-BDD8-12EE0FBCC1D4}" type="slidenum">
              <a:rPr lang="en-IN" smtClean="0"/>
              <a:pPr/>
              <a:t>111</a:t>
            </a:fld>
            <a:endParaRPr lang="en-IN"/>
          </a:p>
        </p:txBody>
      </p:sp>
    </p:spTree>
    <p:extLst>
      <p:ext uri="{BB962C8B-B14F-4D97-AF65-F5344CB8AC3E}">
        <p14:creationId xmlns:p14="http://schemas.microsoft.com/office/powerpoint/2010/main" val="2995785982"/>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Positioning </a:t>
            </a:r>
          </a:p>
        </p:txBody>
      </p:sp>
      <p:sp>
        <p:nvSpPr>
          <p:cNvPr id="3" name="Content Placeholder 2"/>
          <p:cNvSpPr>
            <a:spLocks noGrp="1"/>
          </p:cNvSpPr>
          <p:nvPr>
            <p:ph idx="1"/>
          </p:nvPr>
        </p:nvSpPr>
        <p:spPr>
          <a:xfrm>
            <a:off x="677334" y="2265528"/>
            <a:ext cx="8596668" cy="3775834"/>
          </a:xfrm>
        </p:spPr>
        <p:txBody>
          <a:bodyPr>
            <a:normAutofit/>
          </a:bodyPr>
          <a:lstStyle/>
          <a:p>
            <a:r>
              <a:rPr lang="en-IN" sz="2400" dirty="0"/>
              <a:t>Begin on the day of admission</a:t>
            </a:r>
          </a:p>
          <a:p>
            <a:r>
              <a:rPr lang="en-IN" sz="2400" dirty="0"/>
              <a:t>Purpose- </a:t>
            </a:r>
          </a:p>
          <a:p>
            <a:pPr>
              <a:buFont typeface="+mj-lt"/>
              <a:buAutoNum type="arabicPeriod"/>
            </a:pPr>
            <a:r>
              <a:rPr lang="en-IN" sz="2400" dirty="0"/>
              <a:t>Minimize oedema</a:t>
            </a:r>
          </a:p>
          <a:p>
            <a:pPr>
              <a:buFont typeface="+mj-lt"/>
              <a:buAutoNum type="arabicPeriod"/>
            </a:pPr>
            <a:r>
              <a:rPr lang="en-IN" sz="2400" dirty="0"/>
              <a:t>Prevent tissue destruction </a:t>
            </a:r>
          </a:p>
          <a:p>
            <a:pPr>
              <a:buFont typeface="+mj-lt"/>
              <a:buAutoNum type="arabicPeriod"/>
            </a:pPr>
            <a:r>
              <a:rPr lang="en-IN" sz="2400" dirty="0"/>
              <a:t>Maintain soft tissues in elongated state </a:t>
            </a:r>
          </a:p>
        </p:txBody>
      </p:sp>
      <p:sp>
        <p:nvSpPr>
          <p:cNvPr id="4" name="Slide Number Placeholder 3"/>
          <p:cNvSpPr>
            <a:spLocks noGrp="1"/>
          </p:cNvSpPr>
          <p:nvPr>
            <p:ph type="sldNum" sz="quarter" idx="12"/>
          </p:nvPr>
        </p:nvSpPr>
        <p:spPr/>
        <p:txBody>
          <a:bodyPr/>
          <a:lstStyle/>
          <a:p>
            <a:fld id="{7E5D4D87-29B9-47AE-BDD8-12EE0FBCC1D4}" type="slidenum">
              <a:rPr lang="en-IN" smtClean="0"/>
              <a:pPr/>
              <a:t>112</a:t>
            </a:fld>
            <a:endParaRPr lang="en-IN"/>
          </a:p>
        </p:txBody>
      </p:sp>
    </p:spTree>
    <p:extLst>
      <p:ext uri="{BB962C8B-B14F-4D97-AF65-F5344CB8AC3E}">
        <p14:creationId xmlns:p14="http://schemas.microsoft.com/office/powerpoint/2010/main" val="2343328725"/>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7546" y="395785"/>
            <a:ext cx="11586950" cy="6305265"/>
          </a:xfrm>
        </p:spPr>
      </p:pic>
      <p:sp>
        <p:nvSpPr>
          <p:cNvPr id="3" name="Slide Number Placeholder 2"/>
          <p:cNvSpPr>
            <a:spLocks noGrp="1"/>
          </p:cNvSpPr>
          <p:nvPr>
            <p:ph type="sldNum" sz="quarter" idx="12"/>
          </p:nvPr>
        </p:nvSpPr>
        <p:spPr/>
        <p:txBody>
          <a:bodyPr/>
          <a:lstStyle/>
          <a:p>
            <a:fld id="{7E5D4D87-29B9-47AE-BDD8-12EE0FBCC1D4}" type="slidenum">
              <a:rPr lang="en-IN" smtClean="0"/>
              <a:pPr/>
              <a:t>113</a:t>
            </a:fld>
            <a:endParaRPr lang="en-IN"/>
          </a:p>
        </p:txBody>
      </p:sp>
    </p:spTree>
    <p:extLst>
      <p:ext uri="{BB962C8B-B14F-4D97-AF65-F5344CB8AC3E}">
        <p14:creationId xmlns:p14="http://schemas.microsoft.com/office/powerpoint/2010/main" val="2415480030"/>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40978" y="1355835"/>
            <a:ext cx="10357945" cy="5076496"/>
          </a:xfrm>
          <a:prstGeom prst="rect">
            <a:avLst/>
          </a:prstGeom>
        </p:spPr>
      </p:pic>
      <p:sp>
        <p:nvSpPr>
          <p:cNvPr id="5" name="TextBox 4"/>
          <p:cNvSpPr txBox="1"/>
          <p:nvPr/>
        </p:nvSpPr>
        <p:spPr>
          <a:xfrm>
            <a:off x="1292772" y="599090"/>
            <a:ext cx="4342856" cy="461665"/>
          </a:xfrm>
          <a:prstGeom prst="rect">
            <a:avLst/>
          </a:prstGeom>
          <a:noFill/>
          <a:ln>
            <a:solidFill>
              <a:schemeClr val="accent2">
                <a:lumMod val="75000"/>
              </a:schemeClr>
            </a:solidFill>
          </a:ln>
        </p:spPr>
        <p:txBody>
          <a:bodyPr wrap="none" rtlCol="0">
            <a:spAutoFit/>
          </a:bodyPr>
          <a:lstStyle/>
          <a:p>
            <a:r>
              <a:rPr lang="en-IN" sz="2400" dirty="0"/>
              <a:t>Positioning principle diagram </a:t>
            </a:r>
          </a:p>
        </p:txBody>
      </p:sp>
      <p:sp>
        <p:nvSpPr>
          <p:cNvPr id="2" name="Slide Number Placeholder 1"/>
          <p:cNvSpPr>
            <a:spLocks noGrp="1"/>
          </p:cNvSpPr>
          <p:nvPr>
            <p:ph type="sldNum" sz="quarter" idx="12"/>
          </p:nvPr>
        </p:nvSpPr>
        <p:spPr/>
        <p:txBody>
          <a:bodyPr/>
          <a:lstStyle/>
          <a:p>
            <a:fld id="{7E5D4D87-29B9-47AE-BDD8-12EE0FBCC1D4}" type="slidenum">
              <a:rPr lang="en-IN" smtClean="0"/>
              <a:pPr/>
              <a:t>114</a:t>
            </a:fld>
            <a:endParaRPr lang="en-IN"/>
          </a:p>
        </p:txBody>
      </p:sp>
    </p:spTree>
    <p:extLst>
      <p:ext uri="{BB962C8B-B14F-4D97-AF65-F5344CB8AC3E}">
        <p14:creationId xmlns:p14="http://schemas.microsoft.com/office/powerpoint/2010/main" val="2877794595"/>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Splinting </a:t>
            </a:r>
          </a:p>
        </p:txBody>
      </p:sp>
      <p:sp>
        <p:nvSpPr>
          <p:cNvPr id="3" name="Content Placeholder 2"/>
          <p:cNvSpPr>
            <a:spLocks noGrp="1"/>
          </p:cNvSpPr>
          <p:nvPr>
            <p:ph idx="1"/>
          </p:nvPr>
        </p:nvSpPr>
        <p:spPr>
          <a:xfrm>
            <a:off x="922994" y="2324362"/>
            <a:ext cx="8596668" cy="3880773"/>
          </a:xfrm>
        </p:spPr>
        <p:txBody>
          <a:bodyPr>
            <a:noAutofit/>
          </a:bodyPr>
          <a:lstStyle/>
          <a:p>
            <a:endParaRPr lang="en-IN" sz="2400" dirty="0">
              <a:solidFill>
                <a:schemeClr val="bg1"/>
              </a:solidFill>
            </a:endParaRPr>
          </a:p>
          <a:p>
            <a:r>
              <a:rPr lang="en-IN" sz="2400" dirty="0">
                <a:solidFill>
                  <a:schemeClr val="tx1"/>
                </a:solidFill>
              </a:rPr>
              <a:t>Indications- </a:t>
            </a:r>
          </a:p>
          <a:p>
            <a:pPr>
              <a:buFont typeface="+mj-lt"/>
              <a:buAutoNum type="arabicPeriod"/>
            </a:pPr>
            <a:r>
              <a:rPr lang="en-IN" sz="2400" dirty="0"/>
              <a:t>Prevention of contractures </a:t>
            </a:r>
          </a:p>
          <a:p>
            <a:pPr>
              <a:buFont typeface="+mj-lt"/>
              <a:buAutoNum type="arabicPeriod"/>
            </a:pPr>
            <a:r>
              <a:rPr lang="en-IN" sz="2400" dirty="0"/>
              <a:t>Maintenance of ROM achieved in the exercise session or surgical release </a:t>
            </a:r>
          </a:p>
          <a:p>
            <a:pPr>
              <a:buFont typeface="+mj-lt"/>
              <a:buAutoNum type="arabicPeriod"/>
            </a:pPr>
            <a:r>
              <a:rPr lang="en-IN" sz="2400" dirty="0"/>
              <a:t>Correction of contracture</a:t>
            </a:r>
          </a:p>
          <a:p>
            <a:pPr>
              <a:buFont typeface="+mj-lt"/>
              <a:buAutoNum type="arabicPeriod"/>
            </a:pPr>
            <a:r>
              <a:rPr lang="en-IN" sz="2400" dirty="0"/>
              <a:t>Protection of joint or tendon </a:t>
            </a:r>
          </a:p>
        </p:txBody>
      </p:sp>
      <p:sp>
        <p:nvSpPr>
          <p:cNvPr id="4" name="Slide Number Placeholder 3"/>
          <p:cNvSpPr>
            <a:spLocks noGrp="1"/>
          </p:cNvSpPr>
          <p:nvPr>
            <p:ph type="sldNum" sz="quarter" idx="12"/>
          </p:nvPr>
        </p:nvSpPr>
        <p:spPr/>
        <p:txBody>
          <a:bodyPr/>
          <a:lstStyle/>
          <a:p>
            <a:fld id="{7E5D4D87-29B9-47AE-BDD8-12EE0FBCC1D4}" type="slidenum">
              <a:rPr lang="en-IN" smtClean="0"/>
              <a:pPr/>
              <a:t>115</a:t>
            </a:fld>
            <a:endParaRPr lang="en-IN"/>
          </a:p>
        </p:txBody>
      </p:sp>
    </p:spTree>
    <p:extLst>
      <p:ext uri="{BB962C8B-B14F-4D97-AF65-F5344CB8AC3E}">
        <p14:creationId xmlns:p14="http://schemas.microsoft.com/office/powerpoint/2010/main" val="2974722623"/>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a:bodyPr>
          <a:lstStyle/>
          <a:p>
            <a:r>
              <a:rPr lang="en-IN" sz="2400" dirty="0"/>
              <a:t>Design should be simple-easy to apply, remove &amp; clean</a:t>
            </a:r>
          </a:p>
          <a:p>
            <a:r>
              <a:rPr lang="en-IN" sz="2400" dirty="0"/>
              <a:t>Static or dynamic</a:t>
            </a:r>
          </a:p>
          <a:p>
            <a:r>
              <a:rPr lang="en-IN" sz="2400" dirty="0"/>
              <a:t>Worn at rest or continuously</a:t>
            </a:r>
          </a:p>
          <a:p>
            <a:r>
              <a:rPr lang="en-IN" sz="2400" dirty="0"/>
              <a:t>Both positioning and splinting used as adjunct to active movements </a:t>
            </a:r>
          </a:p>
          <a:p>
            <a:endParaRPr lang="en-IN" sz="2400" dirty="0"/>
          </a:p>
        </p:txBody>
      </p:sp>
      <p:sp>
        <p:nvSpPr>
          <p:cNvPr id="4" name="Slide Number Placeholder 3"/>
          <p:cNvSpPr>
            <a:spLocks noGrp="1"/>
          </p:cNvSpPr>
          <p:nvPr>
            <p:ph type="sldNum" sz="quarter" idx="12"/>
          </p:nvPr>
        </p:nvSpPr>
        <p:spPr/>
        <p:txBody>
          <a:bodyPr/>
          <a:lstStyle/>
          <a:p>
            <a:fld id="{7E5D4D87-29B9-47AE-BDD8-12EE0FBCC1D4}" type="slidenum">
              <a:rPr lang="en-IN" smtClean="0"/>
              <a:pPr/>
              <a:t>116</a:t>
            </a:fld>
            <a:endParaRPr lang="en-IN"/>
          </a:p>
        </p:txBody>
      </p:sp>
    </p:spTree>
    <p:extLst>
      <p:ext uri="{BB962C8B-B14F-4D97-AF65-F5344CB8AC3E}">
        <p14:creationId xmlns:p14="http://schemas.microsoft.com/office/powerpoint/2010/main" val="2016271914"/>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55379" y="283780"/>
            <a:ext cx="7772399" cy="6274676"/>
          </a:xfrm>
          <a:prstGeom prst="rect">
            <a:avLst/>
          </a:prstGeom>
        </p:spPr>
      </p:pic>
      <p:sp>
        <p:nvSpPr>
          <p:cNvPr id="3" name="Slide Number Placeholder 2"/>
          <p:cNvSpPr>
            <a:spLocks noGrp="1"/>
          </p:cNvSpPr>
          <p:nvPr>
            <p:ph type="sldNum" sz="quarter" idx="12"/>
          </p:nvPr>
        </p:nvSpPr>
        <p:spPr/>
        <p:txBody>
          <a:bodyPr/>
          <a:lstStyle/>
          <a:p>
            <a:fld id="{7E5D4D87-29B9-47AE-BDD8-12EE0FBCC1D4}" type="slidenum">
              <a:rPr lang="en-IN" smtClean="0"/>
              <a:pPr/>
              <a:t>117</a:t>
            </a:fld>
            <a:endParaRPr lang="en-IN"/>
          </a:p>
        </p:txBody>
      </p:sp>
    </p:spTree>
    <p:extLst>
      <p:ext uri="{BB962C8B-B14F-4D97-AF65-F5344CB8AC3E}">
        <p14:creationId xmlns:p14="http://schemas.microsoft.com/office/powerpoint/2010/main" val="3872646606"/>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20262" y="126124"/>
            <a:ext cx="9727323" cy="6621517"/>
          </a:xfrm>
          <a:prstGeom prst="rect">
            <a:avLst/>
          </a:prstGeom>
        </p:spPr>
      </p:pic>
      <p:sp>
        <p:nvSpPr>
          <p:cNvPr id="3" name="Slide Number Placeholder 2"/>
          <p:cNvSpPr>
            <a:spLocks noGrp="1"/>
          </p:cNvSpPr>
          <p:nvPr>
            <p:ph type="sldNum" sz="quarter" idx="12"/>
          </p:nvPr>
        </p:nvSpPr>
        <p:spPr/>
        <p:txBody>
          <a:bodyPr/>
          <a:lstStyle/>
          <a:p>
            <a:fld id="{7E5D4D87-29B9-47AE-BDD8-12EE0FBCC1D4}" type="slidenum">
              <a:rPr lang="en-IN" smtClean="0"/>
              <a:pPr/>
              <a:t>118</a:t>
            </a:fld>
            <a:endParaRPr lang="en-IN"/>
          </a:p>
        </p:txBody>
      </p:sp>
    </p:spTree>
    <p:extLst>
      <p:ext uri="{BB962C8B-B14F-4D97-AF65-F5344CB8AC3E}">
        <p14:creationId xmlns:p14="http://schemas.microsoft.com/office/powerpoint/2010/main" val="1164550396"/>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Active &amp; Passive movements </a:t>
            </a:r>
          </a:p>
        </p:txBody>
      </p:sp>
      <p:sp>
        <p:nvSpPr>
          <p:cNvPr id="3" name="Content Placeholder 2"/>
          <p:cNvSpPr>
            <a:spLocks noGrp="1"/>
          </p:cNvSpPr>
          <p:nvPr>
            <p:ph idx="1"/>
          </p:nvPr>
        </p:nvSpPr>
        <p:spPr>
          <a:xfrm>
            <a:off x="1605382" y="2674960"/>
            <a:ext cx="8596668" cy="4635643"/>
          </a:xfrm>
        </p:spPr>
        <p:txBody>
          <a:bodyPr>
            <a:noAutofit/>
          </a:bodyPr>
          <a:lstStyle/>
          <a:p>
            <a:r>
              <a:rPr lang="en-IN" sz="2400" dirty="0"/>
              <a:t>Begin from the day of admission </a:t>
            </a:r>
          </a:p>
          <a:p>
            <a:r>
              <a:rPr lang="en-IN" sz="2400" dirty="0"/>
              <a:t>All the extremities and trunk &amp; the unburned areas also </a:t>
            </a:r>
          </a:p>
          <a:p>
            <a:r>
              <a:rPr lang="en-IN" sz="2400" dirty="0"/>
              <a:t>Dressing changes are appropriate time to exercise as the therapist can monitor the wound during the session </a:t>
            </a:r>
          </a:p>
          <a:p>
            <a:r>
              <a:rPr lang="en-IN" sz="2400" dirty="0"/>
              <a:t>If skin grafting is done discontinue for 3-5 days (after surgeon approves first active then passive can re-instituted </a:t>
            </a:r>
          </a:p>
        </p:txBody>
      </p:sp>
      <p:sp>
        <p:nvSpPr>
          <p:cNvPr id="4" name="Slide Number Placeholder 3"/>
          <p:cNvSpPr>
            <a:spLocks noGrp="1"/>
          </p:cNvSpPr>
          <p:nvPr>
            <p:ph type="sldNum" sz="quarter" idx="12"/>
          </p:nvPr>
        </p:nvSpPr>
        <p:spPr/>
        <p:txBody>
          <a:bodyPr/>
          <a:lstStyle/>
          <a:p>
            <a:fld id="{7E5D4D87-29B9-47AE-BDD8-12EE0FBCC1D4}" type="slidenum">
              <a:rPr lang="en-IN" smtClean="0"/>
              <a:pPr/>
              <a:t>119</a:t>
            </a:fld>
            <a:endParaRPr lang="en-IN"/>
          </a:p>
        </p:txBody>
      </p:sp>
    </p:spTree>
    <p:extLst>
      <p:ext uri="{BB962C8B-B14F-4D97-AF65-F5344CB8AC3E}">
        <p14:creationId xmlns:p14="http://schemas.microsoft.com/office/powerpoint/2010/main" val="24012973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Special cells in dermis </a:t>
            </a:r>
          </a:p>
        </p:txBody>
      </p:sp>
      <p:sp>
        <p:nvSpPr>
          <p:cNvPr id="3" name="Content Placeholder 2"/>
          <p:cNvSpPr>
            <a:spLocks noGrp="1"/>
          </p:cNvSpPr>
          <p:nvPr>
            <p:ph idx="1"/>
          </p:nvPr>
        </p:nvSpPr>
        <p:spPr>
          <a:xfrm>
            <a:off x="1154954" y="2603499"/>
            <a:ext cx="8761413" cy="4056607"/>
          </a:xfrm>
        </p:spPr>
        <p:txBody>
          <a:bodyPr>
            <a:noAutofit/>
          </a:bodyPr>
          <a:lstStyle/>
          <a:p>
            <a:pPr fontAlgn="base"/>
            <a:r>
              <a:rPr lang="en-IN" sz="2000" dirty="0"/>
              <a:t>The dermis contains many specialized cells and structures- </a:t>
            </a:r>
          </a:p>
          <a:p>
            <a:pPr marL="457200" indent="-457200" fontAlgn="base">
              <a:buFont typeface="+mj-lt"/>
              <a:buAutoNum type="arabicPeriod"/>
            </a:pPr>
            <a:r>
              <a:rPr lang="en-IN" sz="2000" dirty="0"/>
              <a:t>The</a:t>
            </a:r>
            <a:r>
              <a:rPr lang="en-IN" sz="2000" dirty="0">
                <a:solidFill>
                  <a:schemeClr val="tx2"/>
                </a:solidFill>
              </a:rPr>
              <a:t> hair follic</a:t>
            </a:r>
            <a:r>
              <a:rPr lang="en-IN" sz="2000" dirty="0"/>
              <a:t>les are situated here with the erector </a:t>
            </a:r>
            <a:r>
              <a:rPr lang="en-IN" sz="2000" dirty="0" err="1"/>
              <a:t>pili</a:t>
            </a:r>
            <a:r>
              <a:rPr lang="en-IN" sz="2000" dirty="0"/>
              <a:t> muscle that attaches to each follicle.</a:t>
            </a:r>
          </a:p>
          <a:p>
            <a:pPr marL="457200" indent="-457200" fontAlgn="base">
              <a:buFont typeface="+mj-lt"/>
              <a:buAutoNum type="arabicPeriod"/>
            </a:pPr>
            <a:r>
              <a:rPr lang="en-IN" sz="2000" dirty="0">
                <a:solidFill>
                  <a:schemeClr val="tx2"/>
                </a:solidFill>
              </a:rPr>
              <a:t>Sebaceous (oil) glands, </a:t>
            </a:r>
            <a:r>
              <a:rPr lang="en-IN" sz="2000" dirty="0" err="1">
                <a:solidFill>
                  <a:schemeClr val="tx2"/>
                </a:solidFill>
              </a:rPr>
              <a:t>Eccrine</a:t>
            </a:r>
            <a:r>
              <a:rPr lang="en-IN" sz="2000" dirty="0">
                <a:solidFill>
                  <a:schemeClr val="tx2"/>
                </a:solidFill>
              </a:rPr>
              <a:t> (sweat) glands </a:t>
            </a:r>
            <a:r>
              <a:rPr lang="en-IN" sz="2000" dirty="0"/>
              <a:t>and </a:t>
            </a:r>
            <a:r>
              <a:rPr lang="en-IN" sz="2000" dirty="0">
                <a:solidFill>
                  <a:schemeClr val="tx2"/>
                </a:solidFill>
              </a:rPr>
              <a:t>Apocrine (scent) glands </a:t>
            </a:r>
            <a:r>
              <a:rPr lang="en-IN" sz="2000" dirty="0"/>
              <a:t>are associated with the follicle.</a:t>
            </a:r>
          </a:p>
          <a:p>
            <a:pPr marL="457200" indent="-457200" fontAlgn="base">
              <a:buFont typeface="+mj-lt"/>
              <a:buAutoNum type="arabicPeriod"/>
            </a:pPr>
            <a:r>
              <a:rPr lang="en-IN" sz="2000" dirty="0">
                <a:solidFill>
                  <a:schemeClr val="tx2"/>
                </a:solidFill>
              </a:rPr>
              <a:t>Blood vessels and nerves </a:t>
            </a:r>
            <a:r>
              <a:rPr lang="en-IN" sz="2000" dirty="0"/>
              <a:t>course through this layer. The nerves transmit sensations of pain, itch, and temperature.</a:t>
            </a:r>
          </a:p>
          <a:p>
            <a:pPr marL="457200" indent="-457200" fontAlgn="base">
              <a:buFont typeface="+mj-lt"/>
              <a:buAutoNum type="arabicPeriod"/>
            </a:pPr>
            <a:r>
              <a:rPr lang="en-IN" sz="2000" dirty="0"/>
              <a:t>There are also specialized nerve cells called </a:t>
            </a:r>
            <a:r>
              <a:rPr lang="en-IN" sz="2000" dirty="0" err="1">
                <a:solidFill>
                  <a:schemeClr val="tx2"/>
                </a:solidFill>
              </a:rPr>
              <a:t>Meissner's</a:t>
            </a:r>
            <a:r>
              <a:rPr lang="en-IN" sz="2000" dirty="0">
                <a:solidFill>
                  <a:schemeClr val="tx2"/>
                </a:solidFill>
              </a:rPr>
              <a:t> and </a:t>
            </a:r>
            <a:r>
              <a:rPr lang="en-IN" sz="2000" dirty="0" err="1">
                <a:solidFill>
                  <a:schemeClr val="tx2"/>
                </a:solidFill>
              </a:rPr>
              <a:t>Vater-Pacini</a:t>
            </a:r>
            <a:r>
              <a:rPr lang="en-IN" sz="2000" dirty="0">
                <a:solidFill>
                  <a:schemeClr val="tx2"/>
                </a:solidFill>
              </a:rPr>
              <a:t> corpuscles </a:t>
            </a:r>
            <a:r>
              <a:rPr lang="en-IN" sz="2000" dirty="0"/>
              <a:t>that transmit the sensations of touch and pressure.</a:t>
            </a:r>
          </a:p>
          <a:p>
            <a:endParaRPr lang="en-IN" sz="2000" dirty="0"/>
          </a:p>
        </p:txBody>
      </p:sp>
      <p:sp>
        <p:nvSpPr>
          <p:cNvPr id="4" name="Slide Number Placeholder 3"/>
          <p:cNvSpPr>
            <a:spLocks noGrp="1"/>
          </p:cNvSpPr>
          <p:nvPr>
            <p:ph type="sldNum" sz="quarter" idx="12"/>
          </p:nvPr>
        </p:nvSpPr>
        <p:spPr/>
        <p:txBody>
          <a:bodyPr/>
          <a:lstStyle/>
          <a:p>
            <a:fld id="{7E5D4D87-29B9-47AE-BDD8-12EE0FBCC1D4}" type="slidenum">
              <a:rPr lang="en-IN" smtClean="0"/>
              <a:pPr/>
              <a:t>12</a:t>
            </a:fld>
            <a:endParaRPr lang="en-IN"/>
          </a:p>
        </p:txBody>
      </p:sp>
    </p:spTree>
    <p:extLst>
      <p:ext uri="{BB962C8B-B14F-4D97-AF65-F5344CB8AC3E}">
        <p14:creationId xmlns:p14="http://schemas.microsoft.com/office/powerpoint/2010/main" val="3106256117"/>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a:bodyPr>
          <a:lstStyle/>
          <a:p>
            <a:r>
              <a:rPr lang="en-IN" sz="2400" dirty="0"/>
              <a:t>Active- assisted and passive initiate if active ROM is restricted </a:t>
            </a:r>
          </a:p>
          <a:p>
            <a:r>
              <a:rPr lang="en-IN" sz="2400" dirty="0"/>
              <a:t>Burn area should be lubricated before exercise to avoid drying</a:t>
            </a:r>
          </a:p>
          <a:p>
            <a:r>
              <a:rPr lang="en-IN" sz="2400" dirty="0"/>
              <a:t>Stress should be gentle, prolonged &amp; gradual</a:t>
            </a:r>
          </a:p>
          <a:p>
            <a:r>
              <a:rPr lang="en-IN" sz="2400" dirty="0"/>
              <a:t>If burned area healed heating modalities may be used </a:t>
            </a:r>
          </a:p>
          <a:p>
            <a:endParaRPr lang="en-IN" sz="2400" dirty="0"/>
          </a:p>
        </p:txBody>
      </p:sp>
      <p:sp>
        <p:nvSpPr>
          <p:cNvPr id="4" name="Slide Number Placeholder 3"/>
          <p:cNvSpPr>
            <a:spLocks noGrp="1"/>
          </p:cNvSpPr>
          <p:nvPr>
            <p:ph type="sldNum" sz="quarter" idx="12"/>
          </p:nvPr>
        </p:nvSpPr>
        <p:spPr/>
        <p:txBody>
          <a:bodyPr/>
          <a:lstStyle/>
          <a:p>
            <a:fld id="{7E5D4D87-29B9-47AE-BDD8-12EE0FBCC1D4}" type="slidenum">
              <a:rPr lang="en-IN" smtClean="0"/>
              <a:pPr/>
              <a:t>120</a:t>
            </a:fld>
            <a:endParaRPr lang="en-IN"/>
          </a:p>
        </p:txBody>
      </p:sp>
    </p:spTree>
    <p:extLst>
      <p:ext uri="{BB962C8B-B14F-4D97-AF65-F5344CB8AC3E}">
        <p14:creationId xmlns:p14="http://schemas.microsoft.com/office/powerpoint/2010/main" val="992094903"/>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a:bodyPr>
          <a:lstStyle/>
          <a:p>
            <a:r>
              <a:rPr lang="en-IN" sz="2400" dirty="0"/>
              <a:t>Co-ordinating an exercise session with the administration of pain medication will lessen the painful experience </a:t>
            </a:r>
          </a:p>
          <a:p>
            <a:r>
              <a:rPr lang="en-IN" sz="2400" dirty="0"/>
              <a:t>Elicit the assistance of the family in keeping the patient motivated and mobile as much as possible </a:t>
            </a:r>
          </a:p>
          <a:p>
            <a:endParaRPr lang="en-IN" sz="2400" dirty="0"/>
          </a:p>
        </p:txBody>
      </p:sp>
      <p:sp>
        <p:nvSpPr>
          <p:cNvPr id="4" name="Slide Number Placeholder 3"/>
          <p:cNvSpPr>
            <a:spLocks noGrp="1"/>
          </p:cNvSpPr>
          <p:nvPr>
            <p:ph type="sldNum" sz="quarter" idx="12"/>
          </p:nvPr>
        </p:nvSpPr>
        <p:spPr/>
        <p:txBody>
          <a:bodyPr/>
          <a:lstStyle/>
          <a:p>
            <a:fld id="{7E5D4D87-29B9-47AE-BDD8-12EE0FBCC1D4}" type="slidenum">
              <a:rPr lang="en-IN" smtClean="0"/>
              <a:pPr/>
              <a:t>121</a:t>
            </a:fld>
            <a:endParaRPr lang="en-IN"/>
          </a:p>
        </p:txBody>
      </p:sp>
    </p:spTree>
    <p:extLst>
      <p:ext uri="{BB962C8B-B14F-4D97-AF65-F5344CB8AC3E}">
        <p14:creationId xmlns:p14="http://schemas.microsoft.com/office/powerpoint/2010/main" val="1646993614"/>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Scar management </a:t>
            </a:r>
          </a:p>
        </p:txBody>
      </p:sp>
      <p:sp>
        <p:nvSpPr>
          <p:cNvPr id="3" name="Content Placeholder 2"/>
          <p:cNvSpPr>
            <a:spLocks noGrp="1"/>
          </p:cNvSpPr>
          <p:nvPr>
            <p:ph idx="1"/>
          </p:nvPr>
        </p:nvSpPr>
        <p:spPr/>
        <p:txBody>
          <a:bodyPr>
            <a:normAutofit/>
          </a:bodyPr>
          <a:lstStyle/>
          <a:p>
            <a:r>
              <a:rPr lang="en-IN" sz="2400" dirty="0"/>
              <a:t>Pressure dressings </a:t>
            </a:r>
          </a:p>
          <a:p>
            <a:r>
              <a:rPr lang="en-IN" sz="2400" dirty="0"/>
              <a:t>Massage</a:t>
            </a:r>
          </a:p>
          <a:p>
            <a:r>
              <a:rPr lang="en-IN" sz="2400" dirty="0"/>
              <a:t>Camouflage make-up</a:t>
            </a:r>
          </a:p>
          <a:p>
            <a:r>
              <a:rPr lang="en-IN" sz="2400" dirty="0"/>
              <a:t>Follow-up </a:t>
            </a:r>
          </a:p>
          <a:p>
            <a:endParaRPr lang="en-IN" sz="2400" dirty="0"/>
          </a:p>
        </p:txBody>
      </p:sp>
      <p:sp>
        <p:nvSpPr>
          <p:cNvPr id="4" name="Slide Number Placeholder 3"/>
          <p:cNvSpPr>
            <a:spLocks noGrp="1"/>
          </p:cNvSpPr>
          <p:nvPr>
            <p:ph type="sldNum" sz="quarter" idx="12"/>
          </p:nvPr>
        </p:nvSpPr>
        <p:spPr/>
        <p:txBody>
          <a:bodyPr/>
          <a:lstStyle/>
          <a:p>
            <a:fld id="{7E5D4D87-29B9-47AE-BDD8-12EE0FBCC1D4}" type="slidenum">
              <a:rPr lang="en-IN" smtClean="0"/>
              <a:pPr/>
              <a:t>122</a:t>
            </a:fld>
            <a:endParaRPr lang="en-IN"/>
          </a:p>
        </p:txBody>
      </p:sp>
    </p:spTree>
    <p:extLst>
      <p:ext uri="{BB962C8B-B14F-4D97-AF65-F5344CB8AC3E}">
        <p14:creationId xmlns:p14="http://schemas.microsoft.com/office/powerpoint/2010/main" val="2133252444"/>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xfrm>
            <a:off x="267849" y="2944693"/>
            <a:ext cx="11551112" cy="3416300"/>
          </a:xfrm>
        </p:spPr>
        <p:txBody>
          <a:bodyPr>
            <a:noAutofit/>
          </a:bodyPr>
          <a:lstStyle/>
          <a:p>
            <a:r>
              <a:rPr lang="en-US" sz="2400" dirty="0">
                <a:solidFill>
                  <a:schemeClr val="accent2">
                    <a:lumMod val="75000"/>
                  </a:schemeClr>
                </a:solidFill>
              </a:rPr>
              <a:t>Hypertrophic scarring </a:t>
            </a:r>
            <a:r>
              <a:rPr lang="en-US" sz="2400" dirty="0"/>
              <a:t>-results from the build up of excess collagen </a:t>
            </a:r>
            <a:r>
              <a:rPr lang="en-US" sz="2400" dirty="0" err="1"/>
              <a:t>fibres</a:t>
            </a:r>
            <a:r>
              <a:rPr lang="en-US" sz="2400" dirty="0"/>
              <a:t> during wound healing </a:t>
            </a:r>
          </a:p>
          <a:p>
            <a:pPr>
              <a:buFont typeface="Wingdings" panose="05000000000000000000" pitchFamily="2" charset="2"/>
              <a:buChar char="ü"/>
            </a:pPr>
            <a:r>
              <a:rPr lang="en-US" sz="2400" dirty="0"/>
              <a:t> The reorientation of  those </a:t>
            </a:r>
            <a:r>
              <a:rPr lang="en-US" sz="2400" dirty="0" err="1"/>
              <a:t>fibres</a:t>
            </a:r>
            <a:r>
              <a:rPr lang="en-US" sz="2400" dirty="0"/>
              <a:t> in non-uniform patterns</a:t>
            </a:r>
          </a:p>
          <a:p>
            <a:pPr marL="0" indent="0">
              <a:buNone/>
            </a:pPr>
            <a:endParaRPr lang="en-US" sz="2400" dirty="0"/>
          </a:p>
          <a:p>
            <a:r>
              <a:rPr lang="en-US" sz="2400" dirty="0">
                <a:solidFill>
                  <a:schemeClr val="accent2">
                    <a:lumMod val="75000"/>
                  </a:schemeClr>
                </a:solidFill>
              </a:rPr>
              <a:t>Keloid scarring- </a:t>
            </a:r>
            <a:r>
              <a:rPr lang="en-US" sz="2400" dirty="0"/>
              <a:t>It extends beyond the boundary of the initial injury. </a:t>
            </a:r>
          </a:p>
          <a:p>
            <a:pPr>
              <a:buFont typeface="Wingdings" panose="05000000000000000000" pitchFamily="2" charset="2"/>
              <a:buChar char="ü"/>
            </a:pPr>
            <a:r>
              <a:rPr lang="en-IN" sz="2400" dirty="0"/>
              <a:t>Very often hypertrophic scar become pale ,soft ,supple and flat after six month but keloids remain pink and cont. to grow for years</a:t>
            </a:r>
          </a:p>
        </p:txBody>
      </p:sp>
      <p:sp>
        <p:nvSpPr>
          <p:cNvPr id="4" name="Slide Number Placeholder 3"/>
          <p:cNvSpPr>
            <a:spLocks noGrp="1"/>
          </p:cNvSpPr>
          <p:nvPr>
            <p:ph type="sldNum" sz="quarter" idx="12"/>
          </p:nvPr>
        </p:nvSpPr>
        <p:spPr/>
        <p:txBody>
          <a:bodyPr/>
          <a:lstStyle/>
          <a:p>
            <a:fld id="{7E5D4D87-29B9-47AE-BDD8-12EE0FBCC1D4}" type="slidenum">
              <a:rPr lang="en-IN" smtClean="0"/>
              <a:pPr/>
              <a:t>123</a:t>
            </a:fld>
            <a:endParaRPr lang="en-IN"/>
          </a:p>
        </p:txBody>
      </p:sp>
    </p:spTree>
    <p:extLst>
      <p:ext uri="{BB962C8B-B14F-4D97-AF65-F5344CB8AC3E}">
        <p14:creationId xmlns:p14="http://schemas.microsoft.com/office/powerpoint/2010/main" val="835608133"/>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Pressure </a:t>
            </a:r>
          </a:p>
        </p:txBody>
      </p:sp>
      <p:sp>
        <p:nvSpPr>
          <p:cNvPr id="3" name="Content Placeholder 2"/>
          <p:cNvSpPr>
            <a:spLocks noGrp="1"/>
          </p:cNvSpPr>
          <p:nvPr>
            <p:ph idx="1"/>
          </p:nvPr>
        </p:nvSpPr>
        <p:spPr>
          <a:xfrm>
            <a:off x="341194" y="2603500"/>
            <a:ext cx="11477767" cy="3416300"/>
          </a:xfrm>
        </p:spPr>
        <p:txBody>
          <a:bodyPr>
            <a:noAutofit/>
          </a:bodyPr>
          <a:lstStyle/>
          <a:p>
            <a:pPr>
              <a:buNone/>
            </a:pPr>
            <a:endParaRPr lang="en-IN" sz="2400" dirty="0"/>
          </a:p>
          <a:p>
            <a:r>
              <a:rPr lang="en-IN" sz="2400" dirty="0"/>
              <a:t>It should be started as early as possible after epithelialisation complete .</a:t>
            </a:r>
          </a:p>
          <a:p>
            <a:r>
              <a:rPr lang="en-US" sz="2400" dirty="0"/>
              <a:t>Pressure garments are the primary intervention in scar management.</a:t>
            </a:r>
          </a:p>
          <a:p>
            <a:r>
              <a:rPr lang="en-IN" sz="2400" dirty="0"/>
              <a:t>Effective pressure  - 25-40 mm of Hg</a:t>
            </a:r>
            <a:endParaRPr lang="en-US" sz="2400" dirty="0"/>
          </a:p>
          <a:p>
            <a:r>
              <a:rPr lang="en-IN" sz="2400" dirty="0"/>
              <a:t>For at least 6 months</a:t>
            </a:r>
            <a:endParaRPr lang="en-US" sz="2400" dirty="0"/>
          </a:p>
          <a:p>
            <a:r>
              <a:rPr lang="en-US" sz="2400" dirty="0"/>
              <a:t>If people have moderate to severe burns around the neck or face -temperature thermo plastic materials and liquid silicone elastomers may be used to fabricate facial orthotics.</a:t>
            </a:r>
          </a:p>
          <a:p>
            <a:endParaRPr lang="en-IN" sz="2400" dirty="0"/>
          </a:p>
        </p:txBody>
      </p:sp>
      <p:sp>
        <p:nvSpPr>
          <p:cNvPr id="4" name="Slide Number Placeholder 3"/>
          <p:cNvSpPr>
            <a:spLocks noGrp="1"/>
          </p:cNvSpPr>
          <p:nvPr>
            <p:ph type="sldNum" sz="quarter" idx="12"/>
          </p:nvPr>
        </p:nvSpPr>
        <p:spPr/>
        <p:txBody>
          <a:bodyPr/>
          <a:lstStyle/>
          <a:p>
            <a:fld id="{7E5D4D87-29B9-47AE-BDD8-12EE0FBCC1D4}" type="slidenum">
              <a:rPr lang="en-IN" smtClean="0"/>
              <a:pPr/>
              <a:t>124</a:t>
            </a:fld>
            <a:endParaRPr lang="en-IN"/>
          </a:p>
        </p:txBody>
      </p:sp>
    </p:spTree>
    <p:extLst>
      <p:ext uri="{BB962C8B-B14F-4D97-AF65-F5344CB8AC3E}">
        <p14:creationId xmlns:p14="http://schemas.microsoft.com/office/powerpoint/2010/main" val="956509486"/>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02251" y="204952"/>
            <a:ext cx="6245390" cy="6400800"/>
          </a:xfrm>
          <a:prstGeom prst="rect">
            <a:avLst/>
          </a:prstGeom>
        </p:spPr>
      </p:pic>
      <p:pic>
        <p:nvPicPr>
          <p:cNvPr id="3" name="Picture 2"/>
          <p:cNvPicPr>
            <a:picLocks noChangeAspect="1"/>
          </p:cNvPicPr>
          <p:nvPr/>
        </p:nvPicPr>
        <p:blipFill>
          <a:blip r:embed="rId3"/>
          <a:stretch>
            <a:fillRect/>
          </a:stretch>
        </p:blipFill>
        <p:spPr>
          <a:xfrm>
            <a:off x="6747641" y="1403130"/>
            <a:ext cx="4887311" cy="5202621"/>
          </a:xfrm>
          <a:prstGeom prst="rect">
            <a:avLst/>
          </a:prstGeom>
        </p:spPr>
      </p:pic>
      <p:sp>
        <p:nvSpPr>
          <p:cNvPr id="4" name="Slide Number Placeholder 3"/>
          <p:cNvSpPr>
            <a:spLocks noGrp="1"/>
          </p:cNvSpPr>
          <p:nvPr>
            <p:ph type="sldNum" sz="quarter" idx="12"/>
          </p:nvPr>
        </p:nvSpPr>
        <p:spPr/>
        <p:txBody>
          <a:bodyPr/>
          <a:lstStyle/>
          <a:p>
            <a:fld id="{7E5D4D87-29B9-47AE-BDD8-12EE0FBCC1D4}" type="slidenum">
              <a:rPr lang="en-IN" smtClean="0"/>
              <a:pPr/>
              <a:t>125</a:t>
            </a:fld>
            <a:endParaRPr lang="en-IN"/>
          </a:p>
        </p:txBody>
      </p:sp>
    </p:spTree>
    <p:extLst>
      <p:ext uri="{BB962C8B-B14F-4D97-AF65-F5344CB8AC3E}">
        <p14:creationId xmlns:p14="http://schemas.microsoft.com/office/powerpoint/2010/main" val="486129217"/>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Electrical modalities </a:t>
            </a:r>
          </a:p>
        </p:txBody>
      </p:sp>
      <p:sp>
        <p:nvSpPr>
          <p:cNvPr id="3" name="Content Placeholder 2"/>
          <p:cNvSpPr>
            <a:spLocks noGrp="1"/>
          </p:cNvSpPr>
          <p:nvPr>
            <p:ph idx="1"/>
          </p:nvPr>
        </p:nvSpPr>
        <p:spPr>
          <a:xfrm>
            <a:off x="272956" y="2603500"/>
            <a:ext cx="11450472" cy="4015664"/>
          </a:xfrm>
        </p:spPr>
        <p:txBody>
          <a:bodyPr>
            <a:normAutofit/>
          </a:bodyPr>
          <a:lstStyle/>
          <a:p>
            <a:r>
              <a:rPr lang="en-IN" sz="2400" dirty="0">
                <a:solidFill>
                  <a:schemeClr val="accent2">
                    <a:lumMod val="75000"/>
                  </a:schemeClr>
                </a:solidFill>
              </a:rPr>
              <a:t>Radiotherapy</a:t>
            </a:r>
          </a:p>
          <a:p>
            <a:pPr>
              <a:buFont typeface="Wingdings" panose="05000000000000000000" pitchFamily="2" charset="2"/>
              <a:buChar char="ü"/>
            </a:pPr>
            <a:r>
              <a:rPr lang="en-IN" sz="2400" dirty="0"/>
              <a:t>It has been used in treatment of </a:t>
            </a:r>
            <a:r>
              <a:rPr lang="en-IN" sz="2400" dirty="0" err="1"/>
              <a:t>kelloids</a:t>
            </a:r>
            <a:r>
              <a:rPr lang="en-IN" sz="2400" dirty="0"/>
              <a:t> in  form of  -</a:t>
            </a:r>
          </a:p>
          <a:p>
            <a:pPr>
              <a:buFont typeface="Wingdings" panose="05000000000000000000" pitchFamily="2" charset="2"/>
              <a:buChar char="ü"/>
            </a:pPr>
            <a:r>
              <a:rPr lang="en-IN" sz="2400" dirty="0"/>
              <a:t>Superficial X-ray  therapy -8-18Gy /3-4 fraction</a:t>
            </a:r>
          </a:p>
          <a:p>
            <a:pPr>
              <a:buFont typeface="Wingdings" panose="05000000000000000000" pitchFamily="2" charset="2"/>
              <a:buChar char="ü"/>
            </a:pPr>
            <a:r>
              <a:rPr lang="en-IN" sz="2400" dirty="0"/>
              <a:t>Electron bean therapy - 15-18Gy / fraction for 3 days.</a:t>
            </a:r>
          </a:p>
          <a:p>
            <a:pPr>
              <a:buFont typeface="Wingdings" panose="05000000000000000000" pitchFamily="2" charset="2"/>
              <a:buChar char="ü"/>
            </a:pPr>
            <a:endParaRPr lang="en-IN" sz="2400" dirty="0"/>
          </a:p>
          <a:p>
            <a:r>
              <a:rPr lang="en-US" sz="2400" dirty="0">
                <a:solidFill>
                  <a:schemeClr val="accent2">
                    <a:lumMod val="75000"/>
                  </a:schemeClr>
                </a:solidFill>
              </a:rPr>
              <a:t>Ultrasound </a:t>
            </a:r>
          </a:p>
          <a:p>
            <a:pPr>
              <a:buFont typeface="Wingdings" panose="05000000000000000000" pitchFamily="2" charset="2"/>
              <a:buChar char="ü"/>
            </a:pPr>
            <a:r>
              <a:rPr lang="en-US" sz="2400" dirty="0"/>
              <a:t>Low pulsed dose aimed at progressing the inflammatory process more rapidly.</a:t>
            </a:r>
          </a:p>
          <a:p>
            <a:endParaRPr lang="en-IN" sz="2400" dirty="0"/>
          </a:p>
          <a:p>
            <a:pPr>
              <a:buNone/>
            </a:pPr>
            <a:endParaRPr lang="en-IN" sz="2400" dirty="0"/>
          </a:p>
          <a:p>
            <a:endParaRPr lang="en-IN" sz="2400" dirty="0"/>
          </a:p>
        </p:txBody>
      </p:sp>
      <p:sp>
        <p:nvSpPr>
          <p:cNvPr id="4" name="Slide Number Placeholder 3"/>
          <p:cNvSpPr>
            <a:spLocks noGrp="1"/>
          </p:cNvSpPr>
          <p:nvPr>
            <p:ph type="sldNum" sz="quarter" idx="12"/>
          </p:nvPr>
        </p:nvSpPr>
        <p:spPr/>
        <p:txBody>
          <a:bodyPr/>
          <a:lstStyle/>
          <a:p>
            <a:fld id="{7E5D4D87-29B9-47AE-BDD8-12EE0FBCC1D4}" type="slidenum">
              <a:rPr lang="en-IN" smtClean="0"/>
              <a:pPr/>
              <a:t>126</a:t>
            </a:fld>
            <a:endParaRPr lang="en-IN"/>
          </a:p>
        </p:txBody>
      </p:sp>
    </p:spTree>
    <p:extLst>
      <p:ext uri="{BB962C8B-B14F-4D97-AF65-F5344CB8AC3E}">
        <p14:creationId xmlns:p14="http://schemas.microsoft.com/office/powerpoint/2010/main" val="1832568438"/>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xfrm>
            <a:off x="1154954" y="2603500"/>
            <a:ext cx="10118097" cy="3416300"/>
          </a:xfrm>
        </p:spPr>
        <p:txBody>
          <a:bodyPr>
            <a:normAutofit fontScale="92500"/>
          </a:bodyPr>
          <a:lstStyle/>
          <a:p>
            <a:r>
              <a:rPr lang="en-IN" sz="2400" dirty="0">
                <a:solidFill>
                  <a:schemeClr val="accent2">
                    <a:lumMod val="75000"/>
                  </a:schemeClr>
                </a:solidFill>
              </a:rPr>
              <a:t>Laser therapy </a:t>
            </a:r>
          </a:p>
          <a:p>
            <a:pPr>
              <a:buFont typeface="Wingdings" panose="05000000000000000000" pitchFamily="2" charset="2"/>
              <a:buChar char="ü"/>
            </a:pPr>
            <a:r>
              <a:rPr lang="en-IN" sz="2400" dirty="0"/>
              <a:t>The 585 nm flash lamp – pumped dye laser has been used in keloid scar</a:t>
            </a:r>
          </a:p>
          <a:p>
            <a:pPr>
              <a:buFont typeface="Wingdings" panose="05000000000000000000" pitchFamily="2" charset="2"/>
              <a:buChar char="ü"/>
            </a:pPr>
            <a:r>
              <a:rPr lang="en-US" sz="2400" dirty="0"/>
              <a:t>The LASH (Laser-Assisted Skin Healing) technique induces a temperature elevation in the skin which modifies the wound-healing process</a:t>
            </a:r>
          </a:p>
          <a:p>
            <a:r>
              <a:rPr lang="en-IN" sz="2400" dirty="0"/>
              <a:t>Appropriate energy influences for hypertrophic scars and keloids range from 6.0 to 7.5 j/cm</a:t>
            </a:r>
            <a:r>
              <a:rPr lang="en-IN" sz="2400" baseline="30000" dirty="0"/>
              <a:t>2</a:t>
            </a:r>
            <a:r>
              <a:rPr lang="en-IN" sz="2400" dirty="0"/>
              <a:t>  with the-use of a 5- or 7-mm spot size, and 4.5 to 5.5 j/cm</a:t>
            </a:r>
            <a:r>
              <a:rPr lang="en-IN" sz="2400" baseline="30000" dirty="0"/>
              <a:t>2</a:t>
            </a:r>
            <a:r>
              <a:rPr lang="en-IN" sz="2400" dirty="0"/>
              <a:t> with the use of a </a:t>
            </a:r>
            <a:r>
              <a:rPr lang="en-IN" sz="2400" dirty="0" err="1"/>
              <a:t>lO</a:t>
            </a:r>
            <a:r>
              <a:rPr lang="en-IN" sz="2400" dirty="0"/>
              <a:t>-mm spot</a:t>
            </a:r>
          </a:p>
          <a:p>
            <a:pPr marL="0" indent="0">
              <a:buNone/>
            </a:pPr>
            <a:r>
              <a:rPr lang="en-IN" sz="2400" dirty="0"/>
              <a:t>                                                                         -Tina S et al, 2000</a:t>
            </a:r>
          </a:p>
        </p:txBody>
      </p:sp>
      <p:sp>
        <p:nvSpPr>
          <p:cNvPr id="4" name="Slide Number Placeholder 3"/>
          <p:cNvSpPr>
            <a:spLocks noGrp="1"/>
          </p:cNvSpPr>
          <p:nvPr>
            <p:ph type="sldNum" sz="quarter" idx="12"/>
          </p:nvPr>
        </p:nvSpPr>
        <p:spPr/>
        <p:txBody>
          <a:bodyPr/>
          <a:lstStyle/>
          <a:p>
            <a:fld id="{7E5D4D87-29B9-47AE-BDD8-12EE0FBCC1D4}" type="slidenum">
              <a:rPr lang="en-IN" smtClean="0"/>
              <a:pPr/>
              <a:t>127</a:t>
            </a:fld>
            <a:endParaRPr lang="en-IN"/>
          </a:p>
        </p:txBody>
      </p:sp>
    </p:spTree>
    <p:extLst>
      <p:ext uri="{BB962C8B-B14F-4D97-AF65-F5344CB8AC3E}">
        <p14:creationId xmlns:p14="http://schemas.microsoft.com/office/powerpoint/2010/main" val="2446733009"/>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Massage </a:t>
            </a:r>
          </a:p>
        </p:txBody>
      </p:sp>
      <p:sp>
        <p:nvSpPr>
          <p:cNvPr id="3" name="Content Placeholder 2"/>
          <p:cNvSpPr>
            <a:spLocks noGrp="1"/>
          </p:cNvSpPr>
          <p:nvPr>
            <p:ph sz="half" idx="1"/>
          </p:nvPr>
        </p:nvSpPr>
        <p:spPr/>
        <p:txBody>
          <a:bodyPr>
            <a:normAutofit fontScale="92500"/>
          </a:bodyPr>
          <a:lstStyle/>
          <a:p>
            <a:pPr>
              <a:lnSpc>
                <a:spcPct val="90000"/>
              </a:lnSpc>
            </a:pPr>
            <a:r>
              <a:rPr lang="en-US" sz="2400" dirty="0"/>
              <a:t>Deep friction massage – loosen scar</a:t>
            </a:r>
          </a:p>
          <a:p>
            <a:pPr>
              <a:lnSpc>
                <a:spcPct val="90000"/>
              </a:lnSpc>
            </a:pPr>
            <a:endParaRPr lang="en-US" sz="2400" dirty="0"/>
          </a:p>
          <a:p>
            <a:pPr>
              <a:lnSpc>
                <a:spcPct val="90000"/>
              </a:lnSpc>
            </a:pPr>
            <a:r>
              <a:rPr lang="en-US" sz="2400" dirty="0"/>
              <a:t>Skin pliability &amp; texture improves</a:t>
            </a:r>
          </a:p>
          <a:p>
            <a:pPr>
              <a:lnSpc>
                <a:spcPct val="90000"/>
              </a:lnSpc>
            </a:pPr>
            <a:endParaRPr lang="en-US" sz="2400" dirty="0"/>
          </a:p>
          <a:p>
            <a:pPr>
              <a:lnSpc>
                <a:spcPct val="90000"/>
              </a:lnSpc>
            </a:pPr>
            <a:r>
              <a:rPr lang="en-US" sz="2400" dirty="0"/>
              <a:t>Edges or seams of grafts benefit </a:t>
            </a:r>
          </a:p>
          <a:p>
            <a:pPr>
              <a:lnSpc>
                <a:spcPct val="90000"/>
              </a:lnSpc>
            </a:pPr>
            <a:endParaRPr lang="en-US" sz="2400" dirty="0"/>
          </a:p>
          <a:p>
            <a:pPr>
              <a:lnSpc>
                <a:spcPct val="90000"/>
              </a:lnSpc>
            </a:pPr>
            <a:r>
              <a:rPr lang="en-US" sz="2400" dirty="0"/>
              <a:t>5 -10 min , 3 – 6 times daily</a:t>
            </a:r>
          </a:p>
          <a:p>
            <a:pPr>
              <a:lnSpc>
                <a:spcPct val="90000"/>
              </a:lnSpc>
            </a:pPr>
            <a:endParaRPr lang="en-US" sz="2400" dirty="0"/>
          </a:p>
          <a:p>
            <a:pPr>
              <a:lnSpc>
                <a:spcPct val="90000"/>
              </a:lnSpc>
              <a:buFont typeface="Wingdings" pitchFamily="2" charset="2"/>
              <a:buNone/>
            </a:pPr>
            <a:endParaRPr lang="en-US" dirty="0"/>
          </a:p>
          <a:p>
            <a:endParaRPr lang="en-IN" dirty="0"/>
          </a:p>
        </p:txBody>
      </p:sp>
      <p:pic>
        <p:nvPicPr>
          <p:cNvPr id="5" name="Content Placeholder 4"/>
          <p:cNvPicPr>
            <a:picLocks noGrp="1" noChangeAspect="1"/>
          </p:cNvPicPr>
          <p:nvPr>
            <p:ph sz="half" idx="2"/>
          </p:nvPr>
        </p:nvPicPr>
        <p:blipFill>
          <a:blip r:embed="rId2"/>
          <a:stretch>
            <a:fillRect/>
          </a:stretch>
        </p:blipFill>
        <p:spPr>
          <a:xfrm>
            <a:off x="6802471" y="2714834"/>
            <a:ext cx="3636896" cy="3155531"/>
          </a:xfrm>
          <a:prstGeom prst="rect">
            <a:avLst/>
          </a:prstGeom>
        </p:spPr>
      </p:pic>
      <p:sp>
        <p:nvSpPr>
          <p:cNvPr id="4" name="Slide Number Placeholder 3"/>
          <p:cNvSpPr>
            <a:spLocks noGrp="1"/>
          </p:cNvSpPr>
          <p:nvPr>
            <p:ph type="sldNum" sz="quarter" idx="12"/>
          </p:nvPr>
        </p:nvSpPr>
        <p:spPr/>
        <p:txBody>
          <a:bodyPr/>
          <a:lstStyle/>
          <a:p>
            <a:fld id="{7E5D4D87-29B9-47AE-BDD8-12EE0FBCC1D4}" type="slidenum">
              <a:rPr lang="en-IN" smtClean="0"/>
              <a:pPr/>
              <a:t>128</a:t>
            </a:fld>
            <a:endParaRPr lang="en-IN"/>
          </a:p>
        </p:txBody>
      </p:sp>
    </p:spTree>
    <p:extLst>
      <p:ext uri="{BB962C8B-B14F-4D97-AF65-F5344CB8AC3E}">
        <p14:creationId xmlns:p14="http://schemas.microsoft.com/office/powerpoint/2010/main" val="2563119354"/>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xfrm>
            <a:off x="731873" y="2685387"/>
            <a:ext cx="10240927" cy="3416300"/>
          </a:xfrm>
        </p:spPr>
        <p:txBody>
          <a:bodyPr>
            <a:normAutofit/>
          </a:bodyPr>
          <a:lstStyle/>
          <a:p>
            <a:r>
              <a:rPr lang="en-US" sz="2400" dirty="0"/>
              <a:t>Scar massage optimally is performed several times each day </a:t>
            </a:r>
          </a:p>
          <a:p>
            <a:endParaRPr lang="en-US" sz="2400" dirty="0"/>
          </a:p>
          <a:p>
            <a:r>
              <a:rPr lang="en-US" sz="2400" dirty="0"/>
              <a:t>Use firm slow pressure on evolving hypertrophic areas after applying bland skin emollients </a:t>
            </a:r>
          </a:p>
          <a:p>
            <a:endParaRPr lang="en-IN" sz="2400" dirty="0"/>
          </a:p>
          <a:p>
            <a:r>
              <a:rPr lang="en-US" sz="2400" dirty="0"/>
              <a:t>The Vancouver Scar Scale Assessment is used to rate the burn scar</a:t>
            </a:r>
          </a:p>
          <a:p>
            <a:endParaRPr lang="en-IN" sz="2400" dirty="0"/>
          </a:p>
        </p:txBody>
      </p:sp>
      <p:sp>
        <p:nvSpPr>
          <p:cNvPr id="4" name="Slide Number Placeholder 3"/>
          <p:cNvSpPr>
            <a:spLocks noGrp="1"/>
          </p:cNvSpPr>
          <p:nvPr>
            <p:ph type="sldNum" sz="quarter" idx="12"/>
          </p:nvPr>
        </p:nvSpPr>
        <p:spPr/>
        <p:txBody>
          <a:bodyPr/>
          <a:lstStyle/>
          <a:p>
            <a:fld id="{7E5D4D87-29B9-47AE-BDD8-12EE0FBCC1D4}" type="slidenum">
              <a:rPr lang="en-IN" smtClean="0"/>
              <a:pPr/>
              <a:t>129</a:t>
            </a:fld>
            <a:endParaRPr lang="en-IN"/>
          </a:p>
        </p:txBody>
      </p:sp>
    </p:spTree>
    <p:extLst>
      <p:ext uri="{BB962C8B-B14F-4D97-AF65-F5344CB8AC3E}">
        <p14:creationId xmlns:p14="http://schemas.microsoft.com/office/powerpoint/2010/main" val="637318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Blood supply </a:t>
            </a:r>
          </a:p>
        </p:txBody>
      </p:sp>
      <p:sp>
        <p:nvSpPr>
          <p:cNvPr id="3" name="Content Placeholder 2"/>
          <p:cNvSpPr>
            <a:spLocks noGrp="1"/>
          </p:cNvSpPr>
          <p:nvPr>
            <p:ph idx="1"/>
          </p:nvPr>
        </p:nvSpPr>
        <p:spPr/>
        <p:txBody>
          <a:bodyPr/>
          <a:lstStyle/>
          <a:p>
            <a:r>
              <a:rPr lang="en-IN" dirty="0"/>
              <a:t>Papillary  plexus  - network of arterioles , capillaries  and venules which provide large amount of blood supply .</a:t>
            </a:r>
          </a:p>
          <a:p>
            <a:endParaRPr lang="en-US" dirty="0"/>
          </a:p>
          <a:p>
            <a:r>
              <a:rPr lang="en-IN" dirty="0"/>
              <a:t>Two vascular plexuses –</a:t>
            </a:r>
          </a:p>
          <a:p>
            <a:endParaRPr lang="en-IN" dirty="0"/>
          </a:p>
          <a:p>
            <a:pPr>
              <a:buFont typeface="+mj-lt"/>
              <a:buAutoNum type="arabicPeriod"/>
            </a:pPr>
            <a:r>
              <a:rPr lang="en-IN" dirty="0"/>
              <a:t>Rete  </a:t>
            </a:r>
            <a:r>
              <a:rPr lang="en-IN" dirty="0" err="1"/>
              <a:t>cutaneum</a:t>
            </a:r>
            <a:r>
              <a:rPr lang="en-IN" dirty="0"/>
              <a:t> - At dermal- subcutaneous junction .</a:t>
            </a:r>
          </a:p>
          <a:p>
            <a:pPr>
              <a:buFont typeface="+mj-lt"/>
              <a:buAutoNum type="arabicPeriod"/>
            </a:pPr>
            <a:endParaRPr lang="en-IN" dirty="0"/>
          </a:p>
          <a:p>
            <a:pPr>
              <a:buFont typeface="+mj-lt"/>
              <a:buAutoNum type="arabicPeriod"/>
            </a:pPr>
            <a:r>
              <a:rPr lang="en-IN" dirty="0"/>
              <a:t>Rete  </a:t>
            </a:r>
            <a:r>
              <a:rPr lang="en-IN" dirty="0" err="1"/>
              <a:t>subpapillare</a:t>
            </a:r>
            <a:r>
              <a:rPr lang="en-IN" dirty="0"/>
              <a:t> / superficial plexus – In the papillary dermis .</a:t>
            </a:r>
          </a:p>
          <a:p>
            <a:pPr>
              <a:buFont typeface="+mj-lt"/>
              <a:buAutoNum type="arabicPeriod"/>
            </a:pPr>
            <a:endParaRPr lang="en-IN" dirty="0"/>
          </a:p>
        </p:txBody>
      </p:sp>
      <p:sp>
        <p:nvSpPr>
          <p:cNvPr id="4" name="Slide Number Placeholder 3"/>
          <p:cNvSpPr>
            <a:spLocks noGrp="1"/>
          </p:cNvSpPr>
          <p:nvPr>
            <p:ph type="sldNum" sz="quarter" idx="12"/>
          </p:nvPr>
        </p:nvSpPr>
        <p:spPr/>
        <p:txBody>
          <a:bodyPr/>
          <a:lstStyle/>
          <a:p>
            <a:fld id="{7E5D4D87-29B9-47AE-BDD8-12EE0FBCC1D4}" type="slidenum">
              <a:rPr lang="en-IN" smtClean="0"/>
              <a:pPr/>
              <a:t>13</a:t>
            </a:fld>
            <a:endParaRPr lang="en-IN"/>
          </a:p>
        </p:txBody>
      </p:sp>
    </p:spTree>
    <p:extLst>
      <p:ext uri="{BB962C8B-B14F-4D97-AF65-F5344CB8AC3E}">
        <p14:creationId xmlns:p14="http://schemas.microsoft.com/office/powerpoint/2010/main" val="589206019"/>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Follow up </a:t>
            </a:r>
          </a:p>
        </p:txBody>
      </p:sp>
      <p:sp>
        <p:nvSpPr>
          <p:cNvPr id="3" name="Content Placeholder 2"/>
          <p:cNvSpPr>
            <a:spLocks noGrp="1"/>
          </p:cNvSpPr>
          <p:nvPr>
            <p:ph idx="1"/>
          </p:nvPr>
        </p:nvSpPr>
        <p:spPr>
          <a:xfrm>
            <a:off x="423081" y="2644443"/>
            <a:ext cx="11505063" cy="3416300"/>
          </a:xfrm>
        </p:spPr>
        <p:txBody>
          <a:bodyPr>
            <a:noAutofit/>
          </a:bodyPr>
          <a:lstStyle/>
          <a:p>
            <a:r>
              <a:rPr lang="en-US" sz="2400" dirty="0"/>
              <a:t>Patients require regular monitoring and updating of their prescribed exercise regimen and home activity programme</a:t>
            </a:r>
          </a:p>
          <a:p>
            <a:r>
              <a:rPr lang="en-IN" sz="2400" dirty="0"/>
              <a:t> It comprises of –</a:t>
            </a:r>
          </a:p>
          <a:p>
            <a:pPr>
              <a:buFont typeface="+mj-lt"/>
              <a:buAutoNum type="arabicPeriod"/>
            </a:pPr>
            <a:r>
              <a:rPr lang="en-IN" sz="2400" dirty="0"/>
              <a:t>Maintaining the joint ROM </a:t>
            </a:r>
          </a:p>
          <a:p>
            <a:pPr>
              <a:buFont typeface="+mj-lt"/>
              <a:buAutoNum type="arabicPeriod"/>
            </a:pPr>
            <a:r>
              <a:rPr lang="en-IN" sz="2400" dirty="0"/>
              <a:t>Muscle strengthening exercise </a:t>
            </a:r>
          </a:p>
          <a:p>
            <a:pPr>
              <a:buFont typeface="+mj-lt"/>
              <a:buAutoNum type="arabicPeriod"/>
            </a:pPr>
            <a:r>
              <a:rPr lang="en-IN" sz="2400" dirty="0"/>
              <a:t>Endurance exercises </a:t>
            </a:r>
          </a:p>
          <a:p>
            <a:pPr>
              <a:buFont typeface="+mj-lt"/>
              <a:buAutoNum type="arabicPeriod"/>
            </a:pPr>
            <a:r>
              <a:rPr lang="en-IN" sz="2400" dirty="0"/>
              <a:t>Return to normal duties</a:t>
            </a:r>
          </a:p>
          <a:p>
            <a:pPr>
              <a:buFont typeface="+mj-lt"/>
              <a:buAutoNum type="arabicPeriod"/>
            </a:pPr>
            <a:r>
              <a:rPr lang="en-IN" sz="2400" dirty="0"/>
              <a:t>Care of skin graft and donor site</a:t>
            </a:r>
            <a:endParaRPr lang="en-US" sz="2400" dirty="0"/>
          </a:p>
          <a:p>
            <a:endParaRPr lang="en-IN" sz="2400" dirty="0"/>
          </a:p>
        </p:txBody>
      </p:sp>
      <p:sp>
        <p:nvSpPr>
          <p:cNvPr id="4" name="Slide Number Placeholder 3"/>
          <p:cNvSpPr>
            <a:spLocks noGrp="1"/>
          </p:cNvSpPr>
          <p:nvPr>
            <p:ph type="sldNum" sz="quarter" idx="12"/>
          </p:nvPr>
        </p:nvSpPr>
        <p:spPr/>
        <p:txBody>
          <a:bodyPr/>
          <a:lstStyle/>
          <a:p>
            <a:fld id="{7E5D4D87-29B9-47AE-BDD8-12EE0FBCC1D4}" type="slidenum">
              <a:rPr lang="en-IN" smtClean="0"/>
              <a:pPr/>
              <a:t>130</a:t>
            </a:fld>
            <a:endParaRPr lang="en-IN"/>
          </a:p>
        </p:txBody>
      </p:sp>
    </p:spTree>
    <p:extLst>
      <p:ext uri="{BB962C8B-B14F-4D97-AF65-F5344CB8AC3E}">
        <p14:creationId xmlns:p14="http://schemas.microsoft.com/office/powerpoint/2010/main" val="1987847441"/>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Exercise training </a:t>
            </a:r>
          </a:p>
        </p:txBody>
      </p:sp>
      <p:sp>
        <p:nvSpPr>
          <p:cNvPr id="3" name="Content Placeholder 2"/>
          <p:cNvSpPr>
            <a:spLocks noGrp="1"/>
          </p:cNvSpPr>
          <p:nvPr>
            <p:ph idx="1"/>
          </p:nvPr>
        </p:nvSpPr>
        <p:spPr/>
        <p:txBody>
          <a:bodyPr>
            <a:noAutofit/>
          </a:bodyPr>
          <a:lstStyle/>
          <a:p>
            <a:r>
              <a:rPr lang="en-IN" sz="2400" dirty="0"/>
              <a:t>Structured rehabilitative exercise is a safe and efficacious strategy to restores lean body mass and physical function in burn victims</a:t>
            </a:r>
          </a:p>
          <a:p>
            <a:pPr marL="0" indent="0">
              <a:buNone/>
            </a:pPr>
            <a:r>
              <a:rPr lang="en-IN" sz="2400" dirty="0"/>
              <a:t>                                                                -Justin P et al, Feb,2015</a:t>
            </a:r>
          </a:p>
          <a:p>
            <a:r>
              <a:rPr lang="en-US" sz="2400" dirty="0"/>
              <a:t>A moderate, 30-minute treadmill walking program performed 3 times a week for 12 weeks, significantly improves aerobic fitness, whereas customary care alone does not</a:t>
            </a:r>
          </a:p>
          <a:p>
            <a:pPr marL="0" indent="0">
              <a:buNone/>
            </a:pPr>
            <a:r>
              <a:rPr lang="en-US" sz="2400" dirty="0"/>
              <a:t>                                                                 - </a:t>
            </a:r>
            <a:r>
              <a:rPr lang="en-US" sz="2400" dirty="0" err="1"/>
              <a:t>Lateur</a:t>
            </a:r>
            <a:r>
              <a:rPr lang="en-US" sz="2400" dirty="0"/>
              <a:t> B J et al , 2009</a:t>
            </a:r>
          </a:p>
          <a:p>
            <a:endParaRPr lang="en-US" sz="2400" dirty="0"/>
          </a:p>
          <a:p>
            <a:endParaRPr lang="en-IN" sz="2400" dirty="0"/>
          </a:p>
        </p:txBody>
      </p:sp>
      <p:sp>
        <p:nvSpPr>
          <p:cNvPr id="4" name="Slide Number Placeholder 3"/>
          <p:cNvSpPr>
            <a:spLocks noGrp="1"/>
          </p:cNvSpPr>
          <p:nvPr>
            <p:ph type="sldNum" sz="quarter" idx="12"/>
          </p:nvPr>
        </p:nvSpPr>
        <p:spPr/>
        <p:txBody>
          <a:bodyPr/>
          <a:lstStyle/>
          <a:p>
            <a:fld id="{7E5D4D87-29B9-47AE-BDD8-12EE0FBCC1D4}" type="slidenum">
              <a:rPr lang="en-IN" smtClean="0"/>
              <a:pPr/>
              <a:t>131</a:t>
            </a:fld>
            <a:endParaRPr lang="en-IN"/>
          </a:p>
        </p:txBody>
      </p:sp>
    </p:spTree>
    <p:extLst>
      <p:ext uri="{BB962C8B-B14F-4D97-AF65-F5344CB8AC3E}">
        <p14:creationId xmlns:p14="http://schemas.microsoft.com/office/powerpoint/2010/main" val="1457242143"/>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3402" y="551793"/>
            <a:ext cx="9403237" cy="5754414"/>
          </a:xfrm>
          <a:prstGeom prst="rect">
            <a:avLst/>
          </a:prstGeom>
        </p:spPr>
      </p:pic>
      <p:sp>
        <p:nvSpPr>
          <p:cNvPr id="3" name="Slide Number Placeholder 2"/>
          <p:cNvSpPr>
            <a:spLocks noGrp="1"/>
          </p:cNvSpPr>
          <p:nvPr>
            <p:ph type="sldNum" sz="quarter" idx="12"/>
          </p:nvPr>
        </p:nvSpPr>
        <p:spPr/>
        <p:txBody>
          <a:bodyPr/>
          <a:lstStyle/>
          <a:p>
            <a:fld id="{7E5D4D87-29B9-47AE-BDD8-12EE0FBCC1D4}" type="slidenum">
              <a:rPr lang="en-IN" smtClean="0"/>
              <a:pPr/>
              <a:t>132</a:t>
            </a:fld>
            <a:endParaRPr lang="en-IN"/>
          </a:p>
        </p:txBody>
      </p:sp>
    </p:spTree>
    <p:extLst>
      <p:ext uri="{BB962C8B-B14F-4D97-AF65-F5344CB8AC3E}">
        <p14:creationId xmlns:p14="http://schemas.microsoft.com/office/powerpoint/2010/main" val="2378193926"/>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References </a:t>
            </a:r>
          </a:p>
        </p:txBody>
      </p:sp>
      <p:sp>
        <p:nvSpPr>
          <p:cNvPr id="3" name="Content Placeholder 2"/>
          <p:cNvSpPr>
            <a:spLocks noGrp="1"/>
          </p:cNvSpPr>
          <p:nvPr>
            <p:ph idx="1"/>
          </p:nvPr>
        </p:nvSpPr>
        <p:spPr>
          <a:xfrm>
            <a:off x="331076" y="2603500"/>
            <a:ext cx="11682248" cy="4002252"/>
          </a:xfrm>
        </p:spPr>
        <p:txBody>
          <a:bodyPr>
            <a:noAutofit/>
          </a:bodyPr>
          <a:lstStyle/>
          <a:p>
            <a:pPr>
              <a:buFont typeface="+mj-lt"/>
              <a:buAutoNum type="arabicPeriod"/>
            </a:pPr>
            <a:endParaRPr lang="en-IN" sz="2400" dirty="0"/>
          </a:p>
          <a:p>
            <a:pPr>
              <a:buFont typeface="+mj-lt"/>
              <a:buAutoNum type="arabicPeriod"/>
            </a:pPr>
            <a:r>
              <a:rPr lang="en-IN" sz="2400" dirty="0"/>
              <a:t> Physiotherapy and Occupational Therapy Clinical Practice Guidelines,  ACI, July 2014</a:t>
            </a:r>
          </a:p>
          <a:p>
            <a:pPr>
              <a:buFont typeface="+mj-lt"/>
              <a:buAutoNum type="arabicPeriod"/>
            </a:pPr>
            <a:r>
              <a:rPr lang="en-IN" sz="2400" dirty="0"/>
              <a:t>American Burn Association Practice Guidelines, Tam N. et al, Feb 2008</a:t>
            </a:r>
          </a:p>
          <a:p>
            <a:pPr>
              <a:buFont typeface="+mj-lt"/>
              <a:buAutoNum type="arabicPeriod"/>
            </a:pPr>
            <a:r>
              <a:rPr lang="en-IN" sz="2400" dirty="0"/>
              <a:t>Management of burns- WHO/EHT/CPR 2004 reformatted. 2007 </a:t>
            </a:r>
          </a:p>
          <a:p>
            <a:pPr>
              <a:buFont typeface="+mj-lt"/>
              <a:buAutoNum type="arabicPeriod"/>
            </a:pPr>
            <a:r>
              <a:rPr lang="en-US" sz="2400" dirty="0"/>
              <a:t>Physical Medicine and Rehabilitation-Principles and practice/ 4th ed. 2005,             J A. </a:t>
            </a:r>
            <a:r>
              <a:rPr lang="en-US" sz="2400" dirty="0" err="1"/>
              <a:t>Delisa</a:t>
            </a:r>
            <a:r>
              <a:rPr lang="en-US" sz="2400" dirty="0"/>
              <a:t> </a:t>
            </a:r>
          </a:p>
          <a:p>
            <a:pPr>
              <a:buFont typeface="+mj-lt"/>
              <a:buAutoNum type="arabicPeriod"/>
            </a:pPr>
            <a:r>
              <a:rPr lang="en-IN" sz="2400" dirty="0"/>
              <a:t>Physical rehabilitation – Susan Sullivan </a:t>
            </a:r>
          </a:p>
        </p:txBody>
      </p:sp>
      <p:sp>
        <p:nvSpPr>
          <p:cNvPr id="4" name="Slide Number Placeholder 3"/>
          <p:cNvSpPr>
            <a:spLocks noGrp="1"/>
          </p:cNvSpPr>
          <p:nvPr>
            <p:ph type="sldNum" sz="quarter" idx="12"/>
          </p:nvPr>
        </p:nvSpPr>
        <p:spPr/>
        <p:txBody>
          <a:bodyPr/>
          <a:lstStyle/>
          <a:p>
            <a:fld id="{7E5D4D87-29B9-47AE-BDD8-12EE0FBCC1D4}" type="slidenum">
              <a:rPr lang="en-IN" smtClean="0"/>
              <a:pPr/>
              <a:t>133</a:t>
            </a:fld>
            <a:endParaRPr lang="en-IN"/>
          </a:p>
        </p:txBody>
      </p:sp>
    </p:spTree>
    <p:extLst>
      <p:ext uri="{BB962C8B-B14F-4D97-AF65-F5344CB8AC3E}">
        <p14:creationId xmlns:p14="http://schemas.microsoft.com/office/powerpoint/2010/main" val="685075631"/>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0166" y="993228"/>
            <a:ext cx="8812924" cy="5391805"/>
          </a:xfrm>
          <a:prstGeom prst="rect">
            <a:avLst/>
          </a:prstGeom>
        </p:spPr>
      </p:pic>
      <p:sp>
        <p:nvSpPr>
          <p:cNvPr id="3" name="Slide Number Placeholder 2"/>
          <p:cNvSpPr>
            <a:spLocks noGrp="1"/>
          </p:cNvSpPr>
          <p:nvPr>
            <p:ph type="sldNum" sz="quarter" idx="12"/>
          </p:nvPr>
        </p:nvSpPr>
        <p:spPr/>
        <p:txBody>
          <a:bodyPr/>
          <a:lstStyle/>
          <a:p>
            <a:fld id="{7E5D4D87-29B9-47AE-BDD8-12EE0FBCC1D4}" type="slidenum">
              <a:rPr lang="en-IN" smtClean="0"/>
              <a:pPr/>
              <a:t>134</a:t>
            </a:fld>
            <a:endParaRPr lang="en-IN"/>
          </a:p>
        </p:txBody>
      </p:sp>
    </p:spTree>
    <p:extLst>
      <p:ext uri="{BB962C8B-B14F-4D97-AF65-F5344CB8AC3E}">
        <p14:creationId xmlns:p14="http://schemas.microsoft.com/office/powerpoint/2010/main" val="23530713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Nerve supply </a:t>
            </a:r>
          </a:p>
        </p:txBody>
      </p:sp>
      <p:sp>
        <p:nvSpPr>
          <p:cNvPr id="3" name="Content Placeholder 2"/>
          <p:cNvSpPr>
            <a:spLocks noGrp="1"/>
          </p:cNvSpPr>
          <p:nvPr>
            <p:ph idx="1"/>
          </p:nvPr>
        </p:nvSpPr>
        <p:spPr/>
        <p:txBody>
          <a:bodyPr>
            <a:normAutofit/>
          </a:bodyPr>
          <a:lstStyle/>
          <a:p>
            <a:pPr>
              <a:lnSpc>
                <a:spcPct val="150000"/>
              </a:lnSpc>
            </a:pPr>
            <a:r>
              <a:rPr lang="en-IN" sz="2000" dirty="0"/>
              <a:t>Supplies by </a:t>
            </a:r>
            <a:r>
              <a:rPr lang="en-IN" sz="2000" dirty="0" err="1"/>
              <a:t>myelinated</a:t>
            </a:r>
            <a:r>
              <a:rPr lang="en-IN" sz="2000" dirty="0"/>
              <a:t>  and  </a:t>
            </a:r>
            <a:r>
              <a:rPr lang="en-IN" sz="2000" dirty="0" err="1"/>
              <a:t>unmyelinated</a:t>
            </a:r>
            <a:r>
              <a:rPr lang="en-IN" sz="2000" dirty="0"/>
              <a:t>  sensory fibers of </a:t>
            </a:r>
            <a:r>
              <a:rPr lang="en-IN" sz="2000" dirty="0" err="1"/>
              <a:t>craniospinal</a:t>
            </a:r>
            <a:r>
              <a:rPr lang="en-IN" sz="2000" dirty="0"/>
              <a:t> nerves  and via </a:t>
            </a:r>
            <a:r>
              <a:rPr lang="en-IN" sz="2000" dirty="0" err="1"/>
              <a:t>unmyelinated</a:t>
            </a:r>
            <a:r>
              <a:rPr lang="en-IN" sz="2000" dirty="0"/>
              <a:t> autonomic fibers which supply blood vessels ,sweat glands and hair follicles.</a:t>
            </a:r>
          </a:p>
          <a:p>
            <a:pPr>
              <a:lnSpc>
                <a:spcPct val="150000"/>
              </a:lnSpc>
            </a:pPr>
            <a:endParaRPr lang="en-IN" sz="2000" dirty="0"/>
          </a:p>
          <a:p>
            <a:pPr>
              <a:lnSpc>
                <a:spcPct val="150000"/>
              </a:lnSpc>
            </a:pPr>
            <a:r>
              <a:rPr lang="en-IN" sz="2000" dirty="0"/>
              <a:t>It contains  sensory organs for all the principle sensations like touch , pain , temperature , pressure, itch and tickle</a:t>
            </a:r>
          </a:p>
        </p:txBody>
      </p:sp>
      <p:sp>
        <p:nvSpPr>
          <p:cNvPr id="4" name="Slide Number Placeholder 3"/>
          <p:cNvSpPr>
            <a:spLocks noGrp="1"/>
          </p:cNvSpPr>
          <p:nvPr>
            <p:ph type="sldNum" sz="quarter" idx="12"/>
          </p:nvPr>
        </p:nvSpPr>
        <p:spPr/>
        <p:txBody>
          <a:bodyPr/>
          <a:lstStyle/>
          <a:p>
            <a:fld id="{7E5D4D87-29B9-47AE-BDD8-12EE0FBCC1D4}" type="slidenum">
              <a:rPr lang="en-IN" smtClean="0"/>
              <a:pPr/>
              <a:t>14</a:t>
            </a:fld>
            <a:endParaRPr lang="en-IN"/>
          </a:p>
        </p:txBody>
      </p:sp>
    </p:spTree>
    <p:extLst>
      <p:ext uri="{BB962C8B-B14F-4D97-AF65-F5344CB8AC3E}">
        <p14:creationId xmlns:p14="http://schemas.microsoft.com/office/powerpoint/2010/main" val="17121766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4" y="1057102"/>
            <a:ext cx="8761413" cy="728480"/>
          </a:xfrm>
        </p:spPr>
        <p:txBody>
          <a:bodyPr/>
          <a:lstStyle/>
          <a:p>
            <a:r>
              <a:rPr lang="en-IN" dirty="0"/>
              <a:t>Mainly six types of Sensory receptors  present in skin :-</a:t>
            </a:r>
            <a:br>
              <a:rPr lang="en-IN" dirty="0"/>
            </a:br>
            <a:endParaRPr lang="en-IN" dirty="0"/>
          </a:p>
        </p:txBody>
      </p:sp>
      <p:sp>
        <p:nvSpPr>
          <p:cNvPr id="3" name="Content Placeholder 2"/>
          <p:cNvSpPr>
            <a:spLocks noGrp="1"/>
          </p:cNvSpPr>
          <p:nvPr>
            <p:ph idx="1"/>
          </p:nvPr>
        </p:nvSpPr>
        <p:spPr>
          <a:xfrm>
            <a:off x="1154954" y="2603499"/>
            <a:ext cx="10431995" cy="4056607"/>
          </a:xfrm>
        </p:spPr>
        <p:txBody>
          <a:bodyPr>
            <a:normAutofit/>
          </a:bodyPr>
          <a:lstStyle/>
          <a:p>
            <a:pPr>
              <a:lnSpc>
                <a:spcPct val="150000"/>
              </a:lnSpc>
              <a:buFont typeface="+mj-lt"/>
              <a:buAutoNum type="arabicPeriod"/>
            </a:pPr>
            <a:r>
              <a:rPr lang="en-IN" sz="2000" u="sng" dirty="0"/>
              <a:t>Free nerve ending </a:t>
            </a:r>
            <a:r>
              <a:rPr lang="en-IN" sz="2000" dirty="0"/>
              <a:t>– itch ,pain and fine discrimination  </a:t>
            </a:r>
          </a:p>
          <a:p>
            <a:pPr>
              <a:lnSpc>
                <a:spcPct val="150000"/>
              </a:lnSpc>
              <a:buFont typeface="+mj-lt"/>
              <a:buAutoNum type="arabicPeriod"/>
            </a:pPr>
            <a:r>
              <a:rPr lang="en-IN" sz="2000" u="sng" dirty="0"/>
              <a:t>Merkel’s cells </a:t>
            </a:r>
            <a:r>
              <a:rPr lang="en-IN" sz="2000" dirty="0"/>
              <a:t>–act as mechanoreceptors for sensation of touch.</a:t>
            </a:r>
          </a:p>
          <a:p>
            <a:pPr>
              <a:lnSpc>
                <a:spcPct val="150000"/>
              </a:lnSpc>
              <a:buFont typeface="+mj-lt"/>
              <a:buAutoNum type="arabicPeriod"/>
            </a:pPr>
            <a:r>
              <a:rPr lang="en-IN" sz="2000" u="sng" dirty="0" err="1"/>
              <a:t>Meissner’s</a:t>
            </a:r>
            <a:r>
              <a:rPr lang="en-IN" sz="2000" u="sng" dirty="0"/>
              <a:t> corpuscles </a:t>
            </a:r>
            <a:r>
              <a:rPr lang="en-IN" sz="2000" dirty="0"/>
              <a:t>– mainly in  palm and sole , for touch and pressure</a:t>
            </a:r>
          </a:p>
          <a:p>
            <a:pPr>
              <a:lnSpc>
                <a:spcPct val="150000"/>
              </a:lnSpc>
              <a:buFont typeface="+mj-lt"/>
              <a:buAutoNum type="arabicPeriod"/>
            </a:pPr>
            <a:r>
              <a:rPr lang="en-IN" sz="2000" u="sng" dirty="0" err="1"/>
              <a:t>Pacinian</a:t>
            </a:r>
            <a:r>
              <a:rPr lang="en-IN" sz="2000" u="sng" dirty="0"/>
              <a:t> corpuscles </a:t>
            </a:r>
            <a:r>
              <a:rPr lang="en-IN" sz="2000" dirty="0"/>
              <a:t>– for sensation of  vibration</a:t>
            </a:r>
          </a:p>
          <a:p>
            <a:pPr>
              <a:lnSpc>
                <a:spcPct val="150000"/>
              </a:lnSpc>
              <a:buFont typeface="+mj-lt"/>
              <a:buAutoNum type="arabicPeriod"/>
            </a:pPr>
            <a:r>
              <a:rPr lang="en-IN" sz="2000" u="sng" dirty="0" err="1"/>
              <a:t>Ruffini</a:t>
            </a:r>
            <a:r>
              <a:rPr lang="en-IN" sz="2000" u="sng" dirty="0"/>
              <a:t> corpuscles </a:t>
            </a:r>
            <a:r>
              <a:rPr lang="en-IN" sz="2000" dirty="0"/>
              <a:t>-  for warmth &amp; changes in pressure</a:t>
            </a:r>
          </a:p>
          <a:p>
            <a:pPr>
              <a:lnSpc>
                <a:spcPct val="150000"/>
              </a:lnSpc>
              <a:buFont typeface="+mj-lt"/>
              <a:buAutoNum type="arabicPeriod"/>
            </a:pPr>
            <a:r>
              <a:rPr lang="en-IN" sz="2000" u="sng" dirty="0"/>
              <a:t>Krause’s end bulb  </a:t>
            </a:r>
            <a:r>
              <a:rPr lang="en-IN" sz="2000" dirty="0"/>
              <a:t>- for cold sensation</a:t>
            </a:r>
            <a:endParaRPr lang="en-US" sz="2000" dirty="0"/>
          </a:p>
          <a:p>
            <a:endParaRPr lang="en-IN" sz="2000" dirty="0"/>
          </a:p>
        </p:txBody>
      </p:sp>
      <p:sp>
        <p:nvSpPr>
          <p:cNvPr id="4" name="Slide Number Placeholder 3"/>
          <p:cNvSpPr>
            <a:spLocks noGrp="1"/>
          </p:cNvSpPr>
          <p:nvPr>
            <p:ph type="sldNum" sz="quarter" idx="12"/>
          </p:nvPr>
        </p:nvSpPr>
        <p:spPr/>
        <p:txBody>
          <a:bodyPr/>
          <a:lstStyle/>
          <a:p>
            <a:fld id="{7E5D4D87-29B9-47AE-BDD8-12EE0FBCC1D4}" type="slidenum">
              <a:rPr lang="en-IN" smtClean="0"/>
              <a:pPr/>
              <a:t>15</a:t>
            </a:fld>
            <a:endParaRPr lang="en-IN"/>
          </a:p>
        </p:txBody>
      </p:sp>
    </p:spTree>
    <p:extLst>
      <p:ext uri="{BB962C8B-B14F-4D97-AF65-F5344CB8AC3E}">
        <p14:creationId xmlns:p14="http://schemas.microsoft.com/office/powerpoint/2010/main" val="10078743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Functions </a:t>
            </a:r>
          </a:p>
        </p:txBody>
      </p:sp>
      <p:sp>
        <p:nvSpPr>
          <p:cNvPr id="3" name="Content Placeholder 2"/>
          <p:cNvSpPr>
            <a:spLocks noGrp="1"/>
          </p:cNvSpPr>
          <p:nvPr>
            <p:ph idx="1"/>
          </p:nvPr>
        </p:nvSpPr>
        <p:spPr/>
        <p:txBody>
          <a:bodyPr>
            <a:normAutofit/>
          </a:bodyPr>
          <a:lstStyle/>
          <a:p>
            <a:pPr marL="457200" indent="-457200">
              <a:buFont typeface="+mj-lt"/>
              <a:buAutoNum type="arabicPeriod"/>
            </a:pPr>
            <a:r>
              <a:rPr lang="en-IN" sz="2000" dirty="0"/>
              <a:t>To act as a physical barrier preventing  bacteria and other organisms from entering it.</a:t>
            </a:r>
          </a:p>
          <a:p>
            <a:pPr marL="457200" indent="-457200">
              <a:buFont typeface="+mj-lt"/>
              <a:buAutoNum type="arabicPeriod"/>
            </a:pPr>
            <a:endParaRPr lang="en-IN" sz="2000" dirty="0"/>
          </a:p>
          <a:p>
            <a:pPr marL="457200" indent="-457200">
              <a:buFont typeface="+mj-lt"/>
              <a:buAutoNum type="arabicPeriod"/>
            </a:pPr>
            <a:r>
              <a:rPr lang="en-IN" sz="2000" dirty="0"/>
              <a:t>Serve as water barrier ,  thus maintaining fluid balance  in the body.</a:t>
            </a:r>
          </a:p>
          <a:p>
            <a:pPr marL="457200" indent="-457200">
              <a:buFont typeface="+mj-lt"/>
              <a:buAutoNum type="arabicPeriod"/>
            </a:pPr>
            <a:endParaRPr lang="en-IN" sz="2000" dirty="0"/>
          </a:p>
          <a:p>
            <a:pPr marL="457200" indent="-457200">
              <a:buFont typeface="+mj-lt"/>
              <a:buAutoNum type="arabicPeriod"/>
            </a:pPr>
            <a:r>
              <a:rPr lang="en-IN" sz="2000" dirty="0"/>
              <a:t>It regulates heat exchange and helps body temperature  homeostasis with the helps of perspiration</a:t>
            </a:r>
          </a:p>
          <a:p>
            <a:pPr marL="457200" indent="-457200">
              <a:buFont typeface="+mj-lt"/>
              <a:buAutoNum type="arabicPeriod"/>
            </a:pPr>
            <a:endParaRPr lang="en-IN" sz="2000" dirty="0"/>
          </a:p>
        </p:txBody>
      </p:sp>
      <p:sp>
        <p:nvSpPr>
          <p:cNvPr id="4" name="Slide Number Placeholder 3"/>
          <p:cNvSpPr>
            <a:spLocks noGrp="1"/>
          </p:cNvSpPr>
          <p:nvPr>
            <p:ph type="sldNum" sz="quarter" idx="12"/>
          </p:nvPr>
        </p:nvSpPr>
        <p:spPr/>
        <p:txBody>
          <a:bodyPr/>
          <a:lstStyle/>
          <a:p>
            <a:fld id="{7E5D4D87-29B9-47AE-BDD8-12EE0FBCC1D4}" type="slidenum">
              <a:rPr lang="en-IN" smtClean="0"/>
              <a:pPr/>
              <a:t>16</a:t>
            </a:fld>
            <a:endParaRPr lang="en-IN"/>
          </a:p>
        </p:txBody>
      </p:sp>
    </p:spTree>
    <p:extLst>
      <p:ext uri="{BB962C8B-B14F-4D97-AF65-F5344CB8AC3E}">
        <p14:creationId xmlns:p14="http://schemas.microsoft.com/office/powerpoint/2010/main" val="16923093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a:bodyPr>
          <a:lstStyle/>
          <a:p>
            <a:pPr marL="457200" indent="-457200">
              <a:buFont typeface="+mj-lt"/>
              <a:buAutoNum type="arabicPeriod" startAt="4"/>
            </a:pPr>
            <a:r>
              <a:rPr lang="en-IN" sz="2000" dirty="0"/>
              <a:t>The stratum </a:t>
            </a:r>
            <a:r>
              <a:rPr lang="en-IN" sz="2000" dirty="0" err="1"/>
              <a:t>corneum</a:t>
            </a:r>
            <a:r>
              <a:rPr lang="en-IN" sz="2000" dirty="0"/>
              <a:t> has ability for selective permeability-</a:t>
            </a:r>
          </a:p>
          <a:p>
            <a:pPr lvl="1">
              <a:buFont typeface="Wingdings" panose="05000000000000000000" pitchFamily="2" charset="2"/>
              <a:buChar char="v"/>
            </a:pPr>
            <a:r>
              <a:rPr lang="en-IN" sz="2000" dirty="0"/>
              <a:t>Allowing absorption of some substances and acting as a barrier to others.</a:t>
            </a:r>
          </a:p>
          <a:p>
            <a:pPr marL="457200" indent="-457200">
              <a:buFont typeface="+mj-lt"/>
              <a:buAutoNum type="arabicPeriod" startAt="4"/>
            </a:pPr>
            <a:endParaRPr lang="en-US" sz="2000" dirty="0"/>
          </a:p>
          <a:p>
            <a:pPr marL="457200" indent="-457200">
              <a:buFont typeface="+mj-lt"/>
              <a:buAutoNum type="arabicPeriod" startAt="4"/>
            </a:pPr>
            <a:r>
              <a:rPr lang="en-IN" sz="2000" dirty="0"/>
              <a:t>Through its various sensory receptors , the skin transmits sensory feedback from the environment.</a:t>
            </a:r>
          </a:p>
          <a:p>
            <a:pPr marL="457200" indent="-457200">
              <a:buFont typeface="+mj-lt"/>
              <a:buAutoNum type="arabicPeriod" startAt="4"/>
            </a:pPr>
            <a:endParaRPr lang="en-IN" sz="2000" dirty="0"/>
          </a:p>
          <a:p>
            <a:pPr marL="457200" indent="-457200">
              <a:buFont typeface="+mj-lt"/>
              <a:buAutoNum type="arabicPeriod" startAt="4"/>
            </a:pPr>
            <a:r>
              <a:rPr lang="en-IN" sz="2000" dirty="0"/>
              <a:t>Plays an important role in host defences.</a:t>
            </a:r>
            <a:endParaRPr lang="en-US" sz="2000" dirty="0"/>
          </a:p>
          <a:p>
            <a:pPr marL="457200" indent="-457200">
              <a:buFont typeface="+mj-lt"/>
              <a:buAutoNum type="arabicPeriod" startAt="4"/>
            </a:pPr>
            <a:endParaRPr lang="en-IN" sz="2000" dirty="0"/>
          </a:p>
        </p:txBody>
      </p:sp>
      <p:sp>
        <p:nvSpPr>
          <p:cNvPr id="4" name="Slide Number Placeholder 3"/>
          <p:cNvSpPr>
            <a:spLocks noGrp="1"/>
          </p:cNvSpPr>
          <p:nvPr>
            <p:ph type="sldNum" sz="quarter" idx="12"/>
          </p:nvPr>
        </p:nvSpPr>
        <p:spPr/>
        <p:txBody>
          <a:bodyPr/>
          <a:lstStyle/>
          <a:p>
            <a:fld id="{7E5D4D87-29B9-47AE-BDD8-12EE0FBCC1D4}" type="slidenum">
              <a:rPr lang="en-IN" smtClean="0"/>
              <a:pPr/>
              <a:t>17</a:t>
            </a:fld>
            <a:endParaRPr lang="en-IN"/>
          </a:p>
        </p:txBody>
      </p:sp>
    </p:spTree>
    <p:extLst>
      <p:ext uri="{BB962C8B-B14F-4D97-AF65-F5344CB8AC3E}">
        <p14:creationId xmlns:p14="http://schemas.microsoft.com/office/powerpoint/2010/main" val="17198017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Burns </a:t>
            </a:r>
          </a:p>
        </p:txBody>
      </p:sp>
      <p:sp>
        <p:nvSpPr>
          <p:cNvPr id="3" name="Content Placeholder 2"/>
          <p:cNvSpPr>
            <a:spLocks noGrp="1"/>
          </p:cNvSpPr>
          <p:nvPr>
            <p:ph idx="1"/>
          </p:nvPr>
        </p:nvSpPr>
        <p:spPr/>
        <p:txBody>
          <a:bodyPr>
            <a:normAutofit/>
          </a:bodyPr>
          <a:lstStyle/>
          <a:p>
            <a:r>
              <a:rPr lang="en-IN" sz="2400" dirty="0"/>
              <a:t>A </a:t>
            </a:r>
            <a:r>
              <a:rPr lang="en-IN" sz="2400" b="1" dirty="0"/>
              <a:t>burn</a:t>
            </a:r>
            <a:r>
              <a:rPr lang="en-IN" sz="2400" dirty="0"/>
              <a:t> is a type of injury to flesh or skin caused by heat, electricity, chemicals, friction, or radiation</a:t>
            </a:r>
          </a:p>
          <a:p>
            <a:r>
              <a:rPr lang="en-IN" sz="2400" dirty="0"/>
              <a:t>As of 2004, 11 million burns required medical care worldwide and resulted in 300,000 deaths. </a:t>
            </a:r>
          </a:p>
          <a:p>
            <a:r>
              <a:rPr lang="en-IN" sz="2400" dirty="0"/>
              <a:t>This makes it the 4th leading cause of injuries after motor vehicle collisions, falls, and violence</a:t>
            </a:r>
          </a:p>
          <a:p>
            <a:endParaRPr lang="en-IN" sz="2400" dirty="0"/>
          </a:p>
          <a:p>
            <a:endParaRPr lang="en-IN" sz="2400" dirty="0"/>
          </a:p>
        </p:txBody>
      </p:sp>
      <p:sp>
        <p:nvSpPr>
          <p:cNvPr id="4" name="Slide Number Placeholder 3"/>
          <p:cNvSpPr>
            <a:spLocks noGrp="1"/>
          </p:cNvSpPr>
          <p:nvPr>
            <p:ph type="sldNum" sz="quarter" idx="12"/>
          </p:nvPr>
        </p:nvSpPr>
        <p:spPr/>
        <p:txBody>
          <a:bodyPr/>
          <a:lstStyle/>
          <a:p>
            <a:fld id="{7E5D4D87-29B9-47AE-BDD8-12EE0FBCC1D4}" type="slidenum">
              <a:rPr lang="en-IN" smtClean="0"/>
              <a:pPr/>
              <a:t>18</a:t>
            </a:fld>
            <a:endParaRPr lang="en-IN"/>
          </a:p>
        </p:txBody>
      </p:sp>
    </p:spTree>
    <p:extLst>
      <p:ext uri="{BB962C8B-B14F-4D97-AF65-F5344CB8AC3E}">
        <p14:creationId xmlns:p14="http://schemas.microsoft.com/office/powerpoint/2010/main" val="5342014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epidemiology</a:t>
            </a:r>
          </a:p>
        </p:txBody>
      </p:sp>
      <p:sp>
        <p:nvSpPr>
          <p:cNvPr id="3" name="Content Placeholder 2"/>
          <p:cNvSpPr>
            <a:spLocks noGrp="1"/>
          </p:cNvSpPr>
          <p:nvPr>
            <p:ph idx="1"/>
          </p:nvPr>
        </p:nvSpPr>
        <p:spPr>
          <a:xfrm>
            <a:off x="1154954" y="2320119"/>
            <a:ext cx="10623064" cy="3699681"/>
          </a:xfrm>
        </p:spPr>
        <p:txBody>
          <a:bodyPr>
            <a:normAutofit/>
          </a:bodyPr>
          <a:lstStyle/>
          <a:p>
            <a:pPr marL="0" indent="0">
              <a:buNone/>
            </a:pPr>
            <a:endParaRPr lang="en-IN" sz="2400" dirty="0"/>
          </a:p>
          <a:p>
            <a:r>
              <a:rPr lang="en-IN" sz="2400" dirty="0"/>
              <a:t>About 90% of burns occur in the developing world. This has been attributed partly to overcrowding and an unsafe cooking situation. </a:t>
            </a:r>
          </a:p>
          <a:p>
            <a:r>
              <a:rPr lang="en-IN" sz="2400" dirty="0"/>
              <a:t>Overall, nearly 60% of fatal burns occur in Southeast Asia with a rate of 11.6 per 100,000.The number of fatal burns has increased from 280,000 in 1990 to 338,000 in 2010</a:t>
            </a:r>
          </a:p>
        </p:txBody>
      </p:sp>
      <p:sp>
        <p:nvSpPr>
          <p:cNvPr id="4" name="TextBox 3"/>
          <p:cNvSpPr txBox="1"/>
          <p:nvPr/>
        </p:nvSpPr>
        <p:spPr>
          <a:xfrm>
            <a:off x="5064299" y="5281136"/>
            <a:ext cx="6918436" cy="1477328"/>
          </a:xfrm>
          <a:prstGeom prst="rect">
            <a:avLst/>
          </a:prstGeom>
          <a:noFill/>
          <a:ln>
            <a:solidFill>
              <a:schemeClr val="accent2">
                <a:lumMod val="75000"/>
              </a:schemeClr>
            </a:solidFill>
          </a:ln>
        </p:spPr>
        <p:txBody>
          <a:bodyPr wrap="square" rtlCol="0">
            <a:spAutoFit/>
          </a:bodyPr>
          <a:lstStyle/>
          <a:p>
            <a:r>
              <a:rPr lang="en-IN" dirty="0"/>
              <a:t>Peck, MD (November 2011). "Epidemiology of burns throughout the world. </a:t>
            </a:r>
          </a:p>
          <a:p>
            <a:r>
              <a:rPr lang="en-IN" dirty="0"/>
              <a:t>Part I: Distribution and risk factors". Burns : journal of the International Society for Burn Injuries </a:t>
            </a:r>
            <a:r>
              <a:rPr lang="en-IN" b="1" dirty="0"/>
              <a:t>37</a:t>
            </a:r>
            <a:r>
              <a:rPr lang="en-IN" dirty="0"/>
              <a:t> (7): 1087–100</a:t>
            </a:r>
          </a:p>
          <a:p>
            <a:endParaRPr lang="en-IN" dirty="0"/>
          </a:p>
        </p:txBody>
      </p:sp>
      <p:sp>
        <p:nvSpPr>
          <p:cNvPr id="5" name="Slide Number Placeholder 4"/>
          <p:cNvSpPr>
            <a:spLocks noGrp="1"/>
          </p:cNvSpPr>
          <p:nvPr>
            <p:ph type="sldNum" sz="quarter" idx="12"/>
          </p:nvPr>
        </p:nvSpPr>
        <p:spPr/>
        <p:txBody>
          <a:bodyPr/>
          <a:lstStyle/>
          <a:p>
            <a:fld id="{7E5D4D87-29B9-47AE-BDD8-12EE0FBCC1D4}" type="slidenum">
              <a:rPr lang="en-IN" smtClean="0"/>
              <a:pPr/>
              <a:t>19</a:t>
            </a:fld>
            <a:endParaRPr lang="en-IN"/>
          </a:p>
        </p:txBody>
      </p:sp>
    </p:spTree>
    <p:extLst>
      <p:ext uri="{BB962C8B-B14F-4D97-AF65-F5344CB8AC3E}">
        <p14:creationId xmlns:p14="http://schemas.microsoft.com/office/powerpoint/2010/main" val="3337460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IN" dirty="0"/>
              <a:t>Contents </a:t>
            </a:r>
          </a:p>
        </p:txBody>
      </p:sp>
      <p:sp>
        <p:nvSpPr>
          <p:cNvPr id="6" name="Content Placeholder 5"/>
          <p:cNvSpPr>
            <a:spLocks noGrp="1"/>
          </p:cNvSpPr>
          <p:nvPr>
            <p:ph idx="1"/>
          </p:nvPr>
        </p:nvSpPr>
        <p:spPr>
          <a:xfrm>
            <a:off x="1113586" y="2316896"/>
            <a:ext cx="10077153" cy="3416300"/>
          </a:xfrm>
        </p:spPr>
        <p:txBody>
          <a:bodyPr>
            <a:noAutofit/>
          </a:bodyPr>
          <a:lstStyle/>
          <a:p>
            <a:pPr>
              <a:buAutoNum type="arabicPeriod"/>
            </a:pPr>
            <a:r>
              <a:rPr lang="en-IN" sz="2000" dirty="0"/>
              <a:t>Anatomy of the skin</a:t>
            </a:r>
          </a:p>
          <a:p>
            <a:pPr>
              <a:buAutoNum type="arabicPeriod"/>
            </a:pPr>
            <a:r>
              <a:rPr lang="en-IN" sz="2000" dirty="0"/>
              <a:t>Types and classification of Burns</a:t>
            </a:r>
          </a:p>
          <a:p>
            <a:pPr>
              <a:buAutoNum type="arabicPeriod"/>
            </a:pPr>
            <a:r>
              <a:rPr lang="en-IN" sz="2000" dirty="0"/>
              <a:t>Zones of burn wound</a:t>
            </a:r>
          </a:p>
          <a:p>
            <a:pPr>
              <a:buAutoNum type="arabicPeriod"/>
            </a:pPr>
            <a:r>
              <a:rPr lang="en-IN" sz="2000" dirty="0"/>
              <a:t>Pathophysiology of burns</a:t>
            </a:r>
          </a:p>
          <a:p>
            <a:pPr>
              <a:buAutoNum type="arabicPeriod"/>
            </a:pPr>
            <a:r>
              <a:rPr lang="en-IN" sz="2000" dirty="0"/>
              <a:t>Systemic changes in burns</a:t>
            </a:r>
          </a:p>
          <a:p>
            <a:pPr>
              <a:buAutoNum type="arabicPeriod"/>
            </a:pPr>
            <a:r>
              <a:rPr lang="en-IN" sz="2000" dirty="0"/>
              <a:t>Complications of burns</a:t>
            </a:r>
          </a:p>
          <a:p>
            <a:pPr>
              <a:buAutoNum type="arabicPeriod"/>
            </a:pPr>
            <a:r>
              <a:rPr lang="en-IN" sz="2000" dirty="0"/>
              <a:t>First aid </a:t>
            </a:r>
          </a:p>
          <a:p>
            <a:pPr>
              <a:buAutoNum type="arabicPeriod"/>
            </a:pPr>
            <a:r>
              <a:rPr lang="en-IN" sz="2000" dirty="0"/>
              <a:t>Medical Management</a:t>
            </a:r>
          </a:p>
          <a:p>
            <a:pPr>
              <a:buAutoNum type="arabicPeriod"/>
            </a:pPr>
            <a:r>
              <a:rPr lang="en-IN" sz="2000" dirty="0"/>
              <a:t>Surgical Management</a:t>
            </a:r>
          </a:p>
          <a:p>
            <a:pPr>
              <a:buAutoNum type="arabicPeriod"/>
            </a:pPr>
            <a:r>
              <a:rPr lang="en-IN" sz="2000" dirty="0"/>
              <a:t>Physiotherapy management (Rehabilitation)</a:t>
            </a:r>
          </a:p>
        </p:txBody>
      </p:sp>
      <p:sp>
        <p:nvSpPr>
          <p:cNvPr id="2" name="Slide Number Placeholder 1"/>
          <p:cNvSpPr>
            <a:spLocks noGrp="1"/>
          </p:cNvSpPr>
          <p:nvPr>
            <p:ph type="sldNum" sz="quarter" idx="12"/>
          </p:nvPr>
        </p:nvSpPr>
        <p:spPr/>
        <p:txBody>
          <a:bodyPr/>
          <a:lstStyle/>
          <a:p>
            <a:fld id="{7E5D4D87-29B9-47AE-BDD8-12EE0FBCC1D4}" type="slidenum">
              <a:rPr lang="en-IN" smtClean="0"/>
              <a:pPr/>
              <a:t>2</a:t>
            </a:fld>
            <a:endParaRPr lang="en-IN"/>
          </a:p>
        </p:txBody>
      </p:sp>
    </p:spTree>
    <p:extLst>
      <p:ext uri="{BB962C8B-B14F-4D97-AF65-F5344CB8AC3E}">
        <p14:creationId xmlns:p14="http://schemas.microsoft.com/office/powerpoint/2010/main" val="26158196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IN" dirty="0"/>
              <a:t>Types and classification of burns</a:t>
            </a:r>
          </a:p>
        </p:txBody>
      </p:sp>
      <p:sp>
        <p:nvSpPr>
          <p:cNvPr id="3" name="Subtitle 2"/>
          <p:cNvSpPr>
            <a:spLocks noGrp="1"/>
          </p:cNvSpPr>
          <p:nvPr>
            <p:ph type="subTitle" idx="1"/>
          </p:nvPr>
        </p:nvSpPr>
        <p:spPr/>
        <p:txBody>
          <a:bodyPr/>
          <a:lstStyle/>
          <a:p>
            <a:endParaRPr lang="en-IN"/>
          </a:p>
        </p:txBody>
      </p:sp>
      <p:sp>
        <p:nvSpPr>
          <p:cNvPr id="4" name="Slide Number Placeholder 3"/>
          <p:cNvSpPr>
            <a:spLocks noGrp="1"/>
          </p:cNvSpPr>
          <p:nvPr>
            <p:ph type="sldNum" sz="quarter" idx="12"/>
          </p:nvPr>
        </p:nvSpPr>
        <p:spPr/>
        <p:txBody>
          <a:bodyPr/>
          <a:lstStyle/>
          <a:p>
            <a:fld id="{7E5D4D87-29B9-47AE-BDD8-12EE0FBCC1D4}" type="slidenum">
              <a:rPr lang="en-IN" smtClean="0"/>
              <a:pPr/>
              <a:t>20</a:t>
            </a:fld>
            <a:endParaRPr lang="en-IN"/>
          </a:p>
        </p:txBody>
      </p:sp>
    </p:spTree>
    <p:extLst>
      <p:ext uri="{BB962C8B-B14F-4D97-AF65-F5344CB8AC3E}">
        <p14:creationId xmlns:p14="http://schemas.microsoft.com/office/powerpoint/2010/main" val="36924699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Types of burn- according to </a:t>
            </a:r>
            <a:r>
              <a:rPr lang="en-IN" dirty="0" err="1"/>
              <a:t>etiology</a:t>
            </a:r>
            <a:endParaRPr lang="en-IN" dirty="0"/>
          </a:p>
        </p:txBody>
      </p:sp>
      <p:sp>
        <p:nvSpPr>
          <p:cNvPr id="3" name="Content Placeholder 2"/>
          <p:cNvSpPr>
            <a:spLocks noGrp="1"/>
          </p:cNvSpPr>
          <p:nvPr>
            <p:ph idx="1"/>
          </p:nvPr>
        </p:nvSpPr>
        <p:spPr/>
        <p:txBody>
          <a:bodyPr>
            <a:normAutofit/>
          </a:bodyPr>
          <a:lstStyle/>
          <a:p>
            <a:pPr>
              <a:buFont typeface="+mj-lt"/>
              <a:buAutoNum type="arabicPeriod"/>
            </a:pPr>
            <a:r>
              <a:rPr lang="en-IN" sz="2400" dirty="0"/>
              <a:t>Thermal burns</a:t>
            </a:r>
          </a:p>
          <a:p>
            <a:pPr>
              <a:buFont typeface="+mj-lt"/>
              <a:buAutoNum type="arabicPeriod"/>
            </a:pPr>
            <a:r>
              <a:rPr lang="en-IN" sz="2400" dirty="0"/>
              <a:t>Chemical burns</a:t>
            </a:r>
          </a:p>
          <a:p>
            <a:pPr>
              <a:buFont typeface="+mj-lt"/>
              <a:buAutoNum type="arabicPeriod"/>
            </a:pPr>
            <a:r>
              <a:rPr lang="en-IN" sz="2400" dirty="0"/>
              <a:t>Electrical burns</a:t>
            </a:r>
          </a:p>
          <a:p>
            <a:pPr>
              <a:buFont typeface="+mj-lt"/>
              <a:buAutoNum type="arabicPeriod"/>
            </a:pPr>
            <a:r>
              <a:rPr lang="en-IN" sz="2400" dirty="0"/>
              <a:t>Radiation burns</a:t>
            </a:r>
          </a:p>
          <a:p>
            <a:pPr>
              <a:buFont typeface="+mj-lt"/>
              <a:buAutoNum type="arabicPeriod"/>
            </a:pPr>
            <a:r>
              <a:rPr lang="en-IN" sz="2400" dirty="0"/>
              <a:t>Laser &amp; friction burns </a:t>
            </a:r>
          </a:p>
          <a:p>
            <a:pPr>
              <a:buFont typeface="+mj-lt"/>
              <a:buAutoNum type="arabicPeriod"/>
            </a:pPr>
            <a:r>
              <a:rPr lang="en-IN" sz="2400" dirty="0"/>
              <a:t>Non-accidental burns</a:t>
            </a:r>
          </a:p>
        </p:txBody>
      </p:sp>
      <p:sp>
        <p:nvSpPr>
          <p:cNvPr id="4" name="Slide Number Placeholder 3"/>
          <p:cNvSpPr>
            <a:spLocks noGrp="1"/>
          </p:cNvSpPr>
          <p:nvPr>
            <p:ph type="sldNum" sz="quarter" idx="12"/>
          </p:nvPr>
        </p:nvSpPr>
        <p:spPr/>
        <p:txBody>
          <a:bodyPr/>
          <a:lstStyle/>
          <a:p>
            <a:fld id="{7E5D4D87-29B9-47AE-BDD8-12EE0FBCC1D4}" type="slidenum">
              <a:rPr lang="en-IN" smtClean="0"/>
              <a:pPr/>
              <a:t>21</a:t>
            </a:fld>
            <a:endParaRPr lang="en-IN"/>
          </a:p>
        </p:txBody>
      </p:sp>
    </p:spTree>
    <p:extLst>
      <p:ext uri="{BB962C8B-B14F-4D97-AF65-F5344CB8AC3E}">
        <p14:creationId xmlns:p14="http://schemas.microsoft.com/office/powerpoint/2010/main" val="31886725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Thermal burns</a:t>
            </a:r>
          </a:p>
        </p:txBody>
      </p:sp>
      <p:sp>
        <p:nvSpPr>
          <p:cNvPr id="3" name="Content Placeholder 2"/>
          <p:cNvSpPr>
            <a:spLocks noGrp="1"/>
          </p:cNvSpPr>
          <p:nvPr>
            <p:ph sz="half" idx="1"/>
          </p:nvPr>
        </p:nvSpPr>
        <p:spPr>
          <a:xfrm>
            <a:off x="236968" y="2398783"/>
            <a:ext cx="5549683" cy="3416301"/>
          </a:xfrm>
        </p:spPr>
        <p:txBody>
          <a:bodyPr>
            <a:noAutofit/>
          </a:bodyPr>
          <a:lstStyle/>
          <a:p>
            <a:pPr>
              <a:lnSpc>
                <a:spcPct val="150000"/>
              </a:lnSpc>
            </a:pPr>
            <a:r>
              <a:rPr lang="en-IN" sz="1900" dirty="0"/>
              <a:t>Commonest cause of burns.</a:t>
            </a:r>
          </a:p>
          <a:p>
            <a:pPr>
              <a:lnSpc>
                <a:spcPct val="150000"/>
              </a:lnSpc>
            </a:pPr>
            <a:r>
              <a:rPr lang="en-IN" sz="1900" dirty="0"/>
              <a:t>Damage to skin is primarily caused by energy transfer from heat source to the body.</a:t>
            </a:r>
          </a:p>
          <a:p>
            <a:pPr>
              <a:lnSpc>
                <a:spcPct val="150000"/>
              </a:lnSpc>
            </a:pPr>
            <a:r>
              <a:rPr lang="en-IN" sz="1900" dirty="0"/>
              <a:t>It depends on-</a:t>
            </a:r>
          </a:p>
          <a:p>
            <a:pPr>
              <a:lnSpc>
                <a:spcPct val="150000"/>
              </a:lnSpc>
              <a:buFont typeface="+mj-lt"/>
              <a:buAutoNum type="arabicPeriod"/>
            </a:pPr>
            <a:r>
              <a:rPr lang="en-IN" sz="1900" dirty="0"/>
              <a:t>Temperature of the source ,</a:t>
            </a:r>
          </a:p>
          <a:p>
            <a:pPr>
              <a:lnSpc>
                <a:spcPct val="150000"/>
              </a:lnSpc>
              <a:buFont typeface="+mj-lt"/>
              <a:buAutoNum type="arabicPeriod"/>
            </a:pPr>
            <a:r>
              <a:rPr lang="en-IN" sz="1900" dirty="0"/>
              <a:t>Conductivity of the tissues , </a:t>
            </a:r>
          </a:p>
          <a:p>
            <a:pPr>
              <a:lnSpc>
                <a:spcPct val="150000"/>
              </a:lnSpc>
              <a:buFont typeface="+mj-lt"/>
              <a:buAutoNum type="arabicPeriod"/>
            </a:pPr>
            <a:r>
              <a:rPr lang="en-IN" sz="1900" dirty="0"/>
              <a:t>Total water content of tissue </a:t>
            </a:r>
          </a:p>
          <a:p>
            <a:pPr>
              <a:lnSpc>
                <a:spcPct val="150000"/>
              </a:lnSpc>
              <a:buFont typeface="+mj-lt"/>
              <a:buAutoNum type="arabicPeriod"/>
            </a:pPr>
            <a:r>
              <a:rPr lang="en-IN" sz="1900" dirty="0"/>
              <a:t>Amt. of  surface pigmentation.</a:t>
            </a:r>
          </a:p>
          <a:p>
            <a:endParaRPr lang="en-IN" sz="1900" dirty="0"/>
          </a:p>
        </p:txBody>
      </p:sp>
      <p:pic>
        <p:nvPicPr>
          <p:cNvPr id="5" name="Content Placeholder 4"/>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786650" y="2781758"/>
            <a:ext cx="6086901" cy="3714575"/>
          </a:xfrm>
        </p:spPr>
      </p:pic>
      <p:sp>
        <p:nvSpPr>
          <p:cNvPr id="4" name="Slide Number Placeholder 3"/>
          <p:cNvSpPr>
            <a:spLocks noGrp="1"/>
          </p:cNvSpPr>
          <p:nvPr>
            <p:ph type="sldNum" sz="quarter" idx="12"/>
          </p:nvPr>
        </p:nvSpPr>
        <p:spPr/>
        <p:txBody>
          <a:bodyPr/>
          <a:lstStyle/>
          <a:p>
            <a:fld id="{7E5D4D87-29B9-47AE-BDD8-12EE0FBCC1D4}" type="slidenum">
              <a:rPr lang="en-IN" smtClean="0"/>
              <a:pPr/>
              <a:t>22</a:t>
            </a:fld>
            <a:endParaRPr lang="en-IN"/>
          </a:p>
        </p:txBody>
      </p:sp>
    </p:spTree>
    <p:extLst>
      <p:ext uri="{BB962C8B-B14F-4D97-AF65-F5344CB8AC3E}">
        <p14:creationId xmlns:p14="http://schemas.microsoft.com/office/powerpoint/2010/main" val="39878393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54746205"/>
              </p:ext>
            </p:extLst>
          </p:nvPr>
        </p:nvGraphicFramePr>
        <p:xfrm>
          <a:off x="477672" y="1828801"/>
          <a:ext cx="11000095" cy="4872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sz="quarter" idx="12"/>
          </p:nvPr>
        </p:nvSpPr>
        <p:spPr/>
        <p:txBody>
          <a:bodyPr/>
          <a:lstStyle/>
          <a:p>
            <a:fld id="{7E5D4D87-29B9-47AE-BDD8-12EE0FBCC1D4}" type="slidenum">
              <a:rPr lang="en-IN" smtClean="0"/>
              <a:pPr/>
              <a:t>23</a:t>
            </a:fld>
            <a:endParaRPr lang="en-IN"/>
          </a:p>
        </p:txBody>
      </p:sp>
    </p:spTree>
    <p:extLst>
      <p:ext uri="{BB962C8B-B14F-4D97-AF65-F5344CB8AC3E}">
        <p14:creationId xmlns:p14="http://schemas.microsoft.com/office/powerpoint/2010/main" val="7439707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Electrical burns </a:t>
            </a:r>
          </a:p>
        </p:txBody>
      </p:sp>
      <p:sp>
        <p:nvSpPr>
          <p:cNvPr id="3" name="Content Placeholder 2"/>
          <p:cNvSpPr>
            <a:spLocks noGrp="1"/>
          </p:cNvSpPr>
          <p:nvPr>
            <p:ph sz="half" idx="1"/>
          </p:nvPr>
        </p:nvSpPr>
        <p:spPr/>
        <p:txBody>
          <a:bodyPr>
            <a:noAutofit/>
          </a:bodyPr>
          <a:lstStyle/>
          <a:p>
            <a:r>
              <a:rPr lang="en-IN" sz="2400" dirty="0"/>
              <a:t>It account for only 5% of burn cases but are generally extremely devastating </a:t>
            </a:r>
          </a:p>
          <a:p>
            <a:r>
              <a:rPr lang="en-IN" sz="2400" dirty="0"/>
              <a:t>Majority of cases are males and group of 10-30 yrs.</a:t>
            </a:r>
          </a:p>
          <a:p>
            <a:r>
              <a:rPr lang="en-IN" sz="2400" dirty="0"/>
              <a:t>The demarcating voltage being 1000 volts.</a:t>
            </a:r>
            <a:endParaRPr lang="en-US" sz="2400" dirty="0"/>
          </a:p>
          <a:p>
            <a:pPr marL="914400" lvl="1" indent="-514350"/>
            <a:endParaRPr lang="en-IN" sz="2400" dirty="0">
              <a:sym typeface="Symbol"/>
            </a:endParaRPr>
          </a:p>
          <a:p>
            <a:endParaRPr lang="en-IN" sz="2400" dirty="0"/>
          </a:p>
        </p:txBody>
      </p:sp>
      <p:pic>
        <p:nvPicPr>
          <p:cNvPr id="5" name="Content Placeholder 4"/>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208713" y="2878747"/>
            <a:ext cx="5405532" cy="3576644"/>
          </a:xfrm>
        </p:spPr>
      </p:pic>
      <p:sp>
        <p:nvSpPr>
          <p:cNvPr id="4" name="Slide Number Placeholder 3"/>
          <p:cNvSpPr>
            <a:spLocks noGrp="1"/>
          </p:cNvSpPr>
          <p:nvPr>
            <p:ph type="sldNum" sz="quarter" idx="12"/>
          </p:nvPr>
        </p:nvSpPr>
        <p:spPr/>
        <p:txBody>
          <a:bodyPr/>
          <a:lstStyle/>
          <a:p>
            <a:fld id="{7E5D4D87-29B9-47AE-BDD8-12EE0FBCC1D4}" type="slidenum">
              <a:rPr lang="en-IN" smtClean="0"/>
              <a:pPr/>
              <a:t>24</a:t>
            </a:fld>
            <a:endParaRPr lang="en-IN"/>
          </a:p>
        </p:txBody>
      </p:sp>
    </p:spTree>
    <p:extLst>
      <p:ext uri="{BB962C8B-B14F-4D97-AF65-F5344CB8AC3E}">
        <p14:creationId xmlns:p14="http://schemas.microsoft.com/office/powerpoint/2010/main" val="23213668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a:bodyPr>
          <a:lstStyle/>
          <a:p>
            <a:r>
              <a:rPr lang="en-IN" sz="2400" dirty="0"/>
              <a:t>2 mode of transmission of electrical energy through the body  </a:t>
            </a:r>
          </a:p>
          <a:p>
            <a:pPr marL="514350" indent="-514350">
              <a:buFont typeface="+mj-lt"/>
              <a:buAutoNum type="arabicPeriod"/>
            </a:pPr>
            <a:r>
              <a:rPr lang="en-IN" sz="2400" dirty="0"/>
              <a:t>Conduction -  Injury to any tissue and organ in the path of current</a:t>
            </a:r>
          </a:p>
          <a:p>
            <a:pPr marL="514350" indent="-514350">
              <a:buFont typeface="+mj-lt"/>
              <a:buAutoNum type="arabicPeriod"/>
            </a:pPr>
            <a:r>
              <a:rPr lang="en-IN" sz="2400" dirty="0"/>
              <a:t>Arcing – when current flows from the body to the ground or to another part of body.</a:t>
            </a:r>
          </a:p>
          <a:p>
            <a:pPr marL="914400" lvl="1" indent="-514350">
              <a:buFont typeface="Wingdings" panose="05000000000000000000" pitchFamily="2" charset="2"/>
              <a:buChar char="v"/>
            </a:pPr>
            <a:r>
              <a:rPr lang="en-IN" sz="2400" dirty="0"/>
              <a:t> 2-3 m  for 10000 V </a:t>
            </a:r>
          </a:p>
          <a:p>
            <a:pPr marL="914400" lvl="1" indent="-514350">
              <a:buFont typeface="Wingdings" panose="05000000000000000000" pitchFamily="2" charset="2"/>
              <a:buChar char="v"/>
            </a:pPr>
            <a:r>
              <a:rPr lang="en-IN" sz="2400" dirty="0"/>
              <a:t>temp of arc -2000 -4000 </a:t>
            </a:r>
            <a:r>
              <a:rPr lang="en-IN" sz="2400" baseline="30000" dirty="0"/>
              <a:t>º</a:t>
            </a:r>
            <a:r>
              <a:rPr lang="en-IN" sz="2400" dirty="0">
                <a:sym typeface="Symbol"/>
              </a:rPr>
              <a:t>C</a:t>
            </a:r>
          </a:p>
          <a:p>
            <a:endParaRPr lang="en-IN" sz="2400" dirty="0"/>
          </a:p>
        </p:txBody>
      </p:sp>
      <p:sp>
        <p:nvSpPr>
          <p:cNvPr id="4" name="Slide Number Placeholder 3"/>
          <p:cNvSpPr>
            <a:spLocks noGrp="1"/>
          </p:cNvSpPr>
          <p:nvPr>
            <p:ph type="sldNum" sz="quarter" idx="12"/>
          </p:nvPr>
        </p:nvSpPr>
        <p:spPr/>
        <p:txBody>
          <a:bodyPr/>
          <a:lstStyle/>
          <a:p>
            <a:fld id="{7E5D4D87-29B9-47AE-BDD8-12EE0FBCC1D4}" type="slidenum">
              <a:rPr lang="en-IN" smtClean="0"/>
              <a:pPr/>
              <a:t>25</a:t>
            </a:fld>
            <a:endParaRPr lang="en-IN"/>
          </a:p>
        </p:txBody>
      </p:sp>
    </p:spTree>
    <p:extLst>
      <p:ext uri="{BB962C8B-B14F-4D97-AF65-F5344CB8AC3E}">
        <p14:creationId xmlns:p14="http://schemas.microsoft.com/office/powerpoint/2010/main" val="26542513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5D4D87-29B9-47AE-BDD8-12EE0FBCC1D4}" type="slidenum">
              <a:rPr lang="en-IN" smtClean="0"/>
              <a:pPr/>
              <a:t>26</a:t>
            </a:fld>
            <a:endParaRPr lang="en-IN"/>
          </a:p>
        </p:txBody>
      </p:sp>
      <p:pic>
        <p:nvPicPr>
          <p:cNvPr id="3" name="Picture 2"/>
          <p:cNvPicPr>
            <a:picLocks noChangeAspect="1" noChangeArrowheads="1"/>
          </p:cNvPicPr>
          <p:nvPr/>
        </p:nvPicPr>
        <p:blipFill>
          <a:blip r:embed="rId2"/>
          <a:srcRect/>
          <a:stretch>
            <a:fillRect/>
          </a:stretch>
        </p:blipFill>
        <p:spPr bwMode="auto">
          <a:xfrm>
            <a:off x="1039504" y="295729"/>
            <a:ext cx="8839200" cy="6422700"/>
          </a:xfrm>
          <a:prstGeom prst="rect">
            <a:avLst/>
          </a:prstGeom>
          <a:noFill/>
          <a:ln w="9525">
            <a:noFill/>
            <a:miter lim="800000"/>
            <a:headEnd/>
            <a:tailEnd/>
          </a:ln>
          <a:effectLst/>
        </p:spPr>
      </p:pic>
    </p:spTree>
    <p:extLst>
      <p:ext uri="{BB962C8B-B14F-4D97-AF65-F5344CB8AC3E}">
        <p14:creationId xmlns:p14="http://schemas.microsoft.com/office/powerpoint/2010/main" val="8822004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Chemical burns </a:t>
            </a:r>
          </a:p>
        </p:txBody>
      </p:sp>
      <p:sp>
        <p:nvSpPr>
          <p:cNvPr id="3" name="Content Placeholder 2"/>
          <p:cNvSpPr>
            <a:spLocks noGrp="1"/>
          </p:cNvSpPr>
          <p:nvPr>
            <p:ph sz="half" idx="1"/>
          </p:nvPr>
        </p:nvSpPr>
        <p:spPr/>
        <p:txBody>
          <a:bodyPr>
            <a:noAutofit/>
          </a:bodyPr>
          <a:lstStyle/>
          <a:p>
            <a:r>
              <a:rPr lang="en-IN" sz="2400" dirty="0"/>
              <a:t>It is non - immunological destruction of the skin due to acute exposure to hazardous  chemicals</a:t>
            </a:r>
          </a:p>
          <a:p>
            <a:pPr marL="0" indent="0">
              <a:buNone/>
            </a:pPr>
            <a:endParaRPr lang="en-IN" sz="2400" dirty="0"/>
          </a:p>
          <a:p>
            <a:r>
              <a:rPr lang="en-IN" sz="2400" dirty="0"/>
              <a:t>There is extensive and deeper damage owing to prolonged exposure  and continuous reaction of the chemical with tissues.</a:t>
            </a:r>
          </a:p>
          <a:p>
            <a:endParaRPr lang="en-IN" sz="2400" dirty="0"/>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368786" y="2603500"/>
            <a:ext cx="5081686" cy="3378200"/>
          </a:xfrm>
        </p:spPr>
      </p:pic>
      <p:sp>
        <p:nvSpPr>
          <p:cNvPr id="4" name="Slide Number Placeholder 3"/>
          <p:cNvSpPr>
            <a:spLocks noGrp="1"/>
          </p:cNvSpPr>
          <p:nvPr>
            <p:ph type="sldNum" sz="quarter" idx="12"/>
          </p:nvPr>
        </p:nvSpPr>
        <p:spPr/>
        <p:txBody>
          <a:bodyPr/>
          <a:lstStyle/>
          <a:p>
            <a:fld id="{7E5D4D87-29B9-47AE-BDD8-12EE0FBCC1D4}" type="slidenum">
              <a:rPr lang="en-IN" smtClean="0"/>
              <a:pPr/>
              <a:t>27</a:t>
            </a:fld>
            <a:endParaRPr lang="en-IN"/>
          </a:p>
        </p:txBody>
      </p:sp>
    </p:spTree>
    <p:extLst>
      <p:ext uri="{BB962C8B-B14F-4D97-AF65-F5344CB8AC3E}">
        <p14:creationId xmlns:p14="http://schemas.microsoft.com/office/powerpoint/2010/main" val="6757641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a:bodyPr>
          <a:lstStyle/>
          <a:p>
            <a:r>
              <a:rPr lang="en-IN" sz="2400" dirty="0"/>
              <a:t>Overall incidence is about 2-4% of all admission .</a:t>
            </a:r>
          </a:p>
          <a:p>
            <a:r>
              <a:rPr lang="en-IN" sz="2400" dirty="0" err="1"/>
              <a:t>Eg</a:t>
            </a:r>
            <a:r>
              <a:rPr lang="en-IN" sz="2400" dirty="0"/>
              <a:t>: Acid ,Alkalis ,Inorganic ,Organic</a:t>
            </a:r>
            <a:endParaRPr lang="en-US" sz="2400" dirty="0"/>
          </a:p>
          <a:p>
            <a:pPr lvl="0"/>
            <a:r>
              <a:rPr lang="en-US" sz="2400" kern="0" dirty="0">
                <a:solidFill>
                  <a:schemeClr val="tx1"/>
                </a:solidFill>
              </a:rPr>
              <a:t>Chemicals can produce local tissue injury and some have potential to be absorbed resulting in body poisoning.</a:t>
            </a:r>
          </a:p>
          <a:p>
            <a:endParaRPr lang="en-IN" sz="2400" dirty="0"/>
          </a:p>
        </p:txBody>
      </p:sp>
      <p:sp>
        <p:nvSpPr>
          <p:cNvPr id="4" name="Slide Number Placeholder 3"/>
          <p:cNvSpPr>
            <a:spLocks noGrp="1"/>
          </p:cNvSpPr>
          <p:nvPr>
            <p:ph type="sldNum" sz="quarter" idx="12"/>
          </p:nvPr>
        </p:nvSpPr>
        <p:spPr/>
        <p:txBody>
          <a:bodyPr/>
          <a:lstStyle/>
          <a:p>
            <a:fld id="{7E5D4D87-29B9-47AE-BDD8-12EE0FBCC1D4}" type="slidenum">
              <a:rPr lang="en-IN" smtClean="0"/>
              <a:pPr/>
              <a:t>28</a:t>
            </a:fld>
            <a:endParaRPr lang="en-IN"/>
          </a:p>
        </p:txBody>
      </p:sp>
    </p:spTree>
    <p:extLst>
      <p:ext uri="{BB962C8B-B14F-4D97-AF65-F5344CB8AC3E}">
        <p14:creationId xmlns:p14="http://schemas.microsoft.com/office/powerpoint/2010/main" val="7378502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Text Placeholder 2"/>
          <p:cNvSpPr>
            <a:spLocks noGrp="1"/>
          </p:cNvSpPr>
          <p:nvPr>
            <p:ph type="body" idx="1"/>
          </p:nvPr>
        </p:nvSpPr>
        <p:spPr/>
        <p:txBody>
          <a:bodyPr/>
          <a:lstStyle/>
          <a:p>
            <a:r>
              <a:rPr lang="en-IN" sz="3000" dirty="0"/>
              <a:t>Acid burns </a:t>
            </a:r>
          </a:p>
        </p:txBody>
      </p:sp>
      <p:sp>
        <p:nvSpPr>
          <p:cNvPr id="4" name="Content Placeholder 3"/>
          <p:cNvSpPr>
            <a:spLocks noGrp="1"/>
          </p:cNvSpPr>
          <p:nvPr>
            <p:ph sz="half" idx="2"/>
          </p:nvPr>
        </p:nvSpPr>
        <p:spPr/>
        <p:txBody>
          <a:bodyPr>
            <a:normAutofit/>
          </a:bodyPr>
          <a:lstStyle/>
          <a:p>
            <a:r>
              <a:rPr lang="en-US" sz="2400" dirty="0"/>
              <a:t>Deep, as the corrosive agent continues to cause  dry crust from coagulative necrosis rather than by direct heat production</a:t>
            </a:r>
            <a:endParaRPr lang="en-IN" sz="2400" dirty="0"/>
          </a:p>
        </p:txBody>
      </p:sp>
      <p:sp>
        <p:nvSpPr>
          <p:cNvPr id="5" name="Text Placeholder 4"/>
          <p:cNvSpPr>
            <a:spLocks noGrp="1"/>
          </p:cNvSpPr>
          <p:nvPr>
            <p:ph type="body" sz="quarter" idx="3"/>
          </p:nvPr>
        </p:nvSpPr>
        <p:spPr/>
        <p:txBody>
          <a:bodyPr/>
          <a:lstStyle/>
          <a:p>
            <a:r>
              <a:rPr lang="en-IN" sz="3000" dirty="0"/>
              <a:t>Alkalosis burns </a:t>
            </a:r>
          </a:p>
        </p:txBody>
      </p:sp>
      <p:sp>
        <p:nvSpPr>
          <p:cNvPr id="6" name="Content Placeholder 5"/>
          <p:cNvSpPr>
            <a:spLocks noGrp="1"/>
          </p:cNvSpPr>
          <p:nvPr>
            <p:ph sz="quarter" idx="4"/>
          </p:nvPr>
        </p:nvSpPr>
        <p:spPr/>
        <p:txBody>
          <a:bodyPr>
            <a:normAutofit/>
          </a:bodyPr>
          <a:lstStyle/>
          <a:p>
            <a:r>
              <a:rPr lang="en-US" sz="2400" dirty="0"/>
              <a:t>Softer burns tend to penetrate deeper by liquefaction necrosis and cause worse burns than acids. </a:t>
            </a:r>
            <a:r>
              <a:rPr lang="en-US" sz="2400" u="sng" dirty="0" err="1"/>
              <a:t>eg</a:t>
            </a:r>
            <a:r>
              <a:rPr lang="en-US" sz="2400" dirty="0"/>
              <a:t>. cement</a:t>
            </a:r>
          </a:p>
          <a:p>
            <a:endParaRPr lang="en-IN" sz="2400" dirty="0"/>
          </a:p>
        </p:txBody>
      </p:sp>
      <p:sp>
        <p:nvSpPr>
          <p:cNvPr id="7" name="Slide Number Placeholder 6"/>
          <p:cNvSpPr>
            <a:spLocks noGrp="1"/>
          </p:cNvSpPr>
          <p:nvPr>
            <p:ph type="sldNum" sz="quarter" idx="12"/>
          </p:nvPr>
        </p:nvSpPr>
        <p:spPr/>
        <p:txBody>
          <a:bodyPr/>
          <a:lstStyle/>
          <a:p>
            <a:fld id="{7E5D4D87-29B9-47AE-BDD8-12EE0FBCC1D4}" type="slidenum">
              <a:rPr lang="en-IN" smtClean="0"/>
              <a:pPr/>
              <a:t>29</a:t>
            </a:fld>
            <a:endParaRPr lang="en-IN"/>
          </a:p>
        </p:txBody>
      </p:sp>
    </p:spTree>
    <p:extLst>
      <p:ext uri="{BB962C8B-B14F-4D97-AF65-F5344CB8AC3E}">
        <p14:creationId xmlns:p14="http://schemas.microsoft.com/office/powerpoint/2010/main" val="22917389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IN" dirty="0"/>
              <a:t>Anatomy of the skin</a:t>
            </a:r>
          </a:p>
        </p:txBody>
      </p:sp>
      <p:sp>
        <p:nvSpPr>
          <p:cNvPr id="3" name="Subtitle 2"/>
          <p:cNvSpPr>
            <a:spLocks noGrp="1"/>
          </p:cNvSpPr>
          <p:nvPr>
            <p:ph type="subTitle" idx="1"/>
          </p:nvPr>
        </p:nvSpPr>
        <p:spPr/>
        <p:txBody>
          <a:bodyPr/>
          <a:lstStyle/>
          <a:p>
            <a:endParaRPr lang="en-IN"/>
          </a:p>
        </p:txBody>
      </p:sp>
      <p:sp>
        <p:nvSpPr>
          <p:cNvPr id="4" name="Slide Number Placeholder 3"/>
          <p:cNvSpPr>
            <a:spLocks noGrp="1"/>
          </p:cNvSpPr>
          <p:nvPr>
            <p:ph type="sldNum" sz="quarter" idx="12"/>
          </p:nvPr>
        </p:nvSpPr>
        <p:spPr/>
        <p:txBody>
          <a:bodyPr/>
          <a:lstStyle/>
          <a:p>
            <a:fld id="{7E5D4D87-29B9-47AE-BDD8-12EE0FBCC1D4}" type="slidenum">
              <a:rPr lang="en-IN" smtClean="0"/>
              <a:pPr/>
              <a:t>3</a:t>
            </a:fld>
            <a:endParaRPr lang="en-IN"/>
          </a:p>
        </p:txBody>
      </p:sp>
    </p:spTree>
    <p:extLst>
      <p:ext uri="{BB962C8B-B14F-4D97-AF65-F5344CB8AC3E}">
        <p14:creationId xmlns:p14="http://schemas.microsoft.com/office/powerpoint/2010/main" val="4481336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Radiation burns </a:t>
            </a:r>
          </a:p>
        </p:txBody>
      </p:sp>
      <p:sp>
        <p:nvSpPr>
          <p:cNvPr id="3" name="Content Placeholder 2"/>
          <p:cNvSpPr>
            <a:spLocks noGrp="1"/>
          </p:cNvSpPr>
          <p:nvPr>
            <p:ph sz="half" idx="1"/>
          </p:nvPr>
        </p:nvSpPr>
        <p:spPr>
          <a:xfrm>
            <a:off x="95534" y="2603500"/>
            <a:ext cx="5884578" cy="3416301"/>
          </a:xfrm>
        </p:spPr>
        <p:txBody>
          <a:bodyPr>
            <a:noAutofit/>
          </a:bodyPr>
          <a:lstStyle/>
          <a:p>
            <a:r>
              <a:rPr lang="en-IN" sz="2400" dirty="0"/>
              <a:t>Incidence is far lower than other types of burn.</a:t>
            </a:r>
          </a:p>
          <a:p>
            <a:r>
              <a:rPr lang="en-IN" sz="2400" dirty="0"/>
              <a:t> This mishaps reported from the thermonuclear explosion ,nuclear reactor accidents , radiography industries and x- ray department.</a:t>
            </a:r>
          </a:p>
          <a:p>
            <a:r>
              <a:rPr lang="en-IN" sz="2400" dirty="0"/>
              <a:t>Non ionizing radiation like radio and micro waves are rare and have minimal  tissue penetration.</a:t>
            </a:r>
          </a:p>
          <a:p>
            <a:endParaRPr lang="en-IN" sz="2400"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701051" y="2603499"/>
            <a:ext cx="3998793" cy="4056607"/>
          </a:xfrm>
        </p:spPr>
      </p:pic>
      <p:sp>
        <p:nvSpPr>
          <p:cNvPr id="4" name="Slide Number Placeholder 3"/>
          <p:cNvSpPr>
            <a:spLocks noGrp="1"/>
          </p:cNvSpPr>
          <p:nvPr>
            <p:ph type="sldNum" sz="quarter" idx="12"/>
          </p:nvPr>
        </p:nvSpPr>
        <p:spPr/>
        <p:txBody>
          <a:bodyPr/>
          <a:lstStyle/>
          <a:p>
            <a:fld id="{7E5D4D87-29B9-47AE-BDD8-12EE0FBCC1D4}" type="slidenum">
              <a:rPr lang="en-IN" smtClean="0"/>
              <a:pPr/>
              <a:t>30</a:t>
            </a:fld>
            <a:endParaRPr lang="en-IN"/>
          </a:p>
        </p:txBody>
      </p:sp>
    </p:spTree>
    <p:extLst>
      <p:ext uri="{BB962C8B-B14F-4D97-AF65-F5344CB8AC3E}">
        <p14:creationId xmlns:p14="http://schemas.microsoft.com/office/powerpoint/2010/main" val="17793303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a:bodyPr>
          <a:lstStyle/>
          <a:p>
            <a:r>
              <a:rPr lang="en-IN" sz="2400" dirty="0"/>
              <a:t>Ionizing radiation like gamma ,X-ray and high energy particles like proton  causing serious burn injuries</a:t>
            </a:r>
          </a:p>
          <a:p>
            <a:r>
              <a:rPr lang="en-IN" sz="2400" dirty="0"/>
              <a:t>Short wave length radiation cause  severe tissue cell damage then long wave length radiation.</a:t>
            </a:r>
          </a:p>
          <a:p>
            <a:endParaRPr lang="en-IN" sz="2400" dirty="0"/>
          </a:p>
        </p:txBody>
      </p:sp>
      <p:sp>
        <p:nvSpPr>
          <p:cNvPr id="4" name="Slide Number Placeholder 3"/>
          <p:cNvSpPr>
            <a:spLocks noGrp="1"/>
          </p:cNvSpPr>
          <p:nvPr>
            <p:ph type="sldNum" sz="quarter" idx="12"/>
          </p:nvPr>
        </p:nvSpPr>
        <p:spPr/>
        <p:txBody>
          <a:bodyPr/>
          <a:lstStyle/>
          <a:p>
            <a:fld id="{7E5D4D87-29B9-47AE-BDD8-12EE0FBCC1D4}" type="slidenum">
              <a:rPr lang="en-IN" smtClean="0"/>
              <a:pPr/>
              <a:t>31</a:t>
            </a:fld>
            <a:endParaRPr lang="en-IN"/>
          </a:p>
        </p:txBody>
      </p:sp>
    </p:spTree>
    <p:extLst>
      <p:ext uri="{BB962C8B-B14F-4D97-AF65-F5344CB8AC3E}">
        <p14:creationId xmlns:p14="http://schemas.microsoft.com/office/powerpoint/2010/main" val="39217801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xfrm>
            <a:off x="409433" y="2220317"/>
            <a:ext cx="10754435" cy="3974721"/>
          </a:xfrm>
        </p:spPr>
        <p:txBody>
          <a:bodyPr>
            <a:noAutofit/>
          </a:bodyPr>
          <a:lstStyle/>
          <a:p>
            <a:r>
              <a:rPr lang="en-IN" sz="2000" dirty="0"/>
              <a:t>If  exposure of radiation &lt; 1 </a:t>
            </a:r>
            <a:r>
              <a:rPr lang="en-IN" sz="2000" dirty="0" err="1"/>
              <a:t>Sv</a:t>
            </a:r>
            <a:r>
              <a:rPr lang="en-IN" sz="2000" dirty="0"/>
              <a:t> = NM symptoms</a:t>
            </a:r>
          </a:p>
          <a:p>
            <a:r>
              <a:rPr lang="en-IN" sz="2000" dirty="0"/>
              <a:t>0.5-2 </a:t>
            </a:r>
            <a:r>
              <a:rPr lang="en-IN" sz="2000" dirty="0" err="1"/>
              <a:t>Sv</a:t>
            </a:r>
            <a:r>
              <a:rPr lang="en-IN" sz="2000" dirty="0"/>
              <a:t> –Bone marrow suppression </a:t>
            </a:r>
          </a:p>
          <a:p>
            <a:pPr marL="0" indent="0">
              <a:buNone/>
            </a:pPr>
            <a:r>
              <a:rPr lang="en-IN" sz="2000" dirty="0"/>
              <a:t>              </a:t>
            </a:r>
          </a:p>
          <a:p>
            <a:pPr marL="0" indent="0">
              <a:buNone/>
            </a:pPr>
            <a:r>
              <a:rPr lang="en-IN" sz="2000" dirty="0"/>
              <a:t>             Marked reduction in circulating WBC &amp;   platelet</a:t>
            </a:r>
          </a:p>
          <a:p>
            <a:pPr marL="0" indent="0">
              <a:buNone/>
            </a:pPr>
            <a:r>
              <a:rPr lang="en-IN" sz="2000" dirty="0"/>
              <a:t>                 </a:t>
            </a:r>
          </a:p>
          <a:p>
            <a:pPr marL="0" indent="0">
              <a:buNone/>
            </a:pPr>
            <a:r>
              <a:rPr lang="en-IN" sz="2000" dirty="0"/>
              <a:t>                             Anaemia and bleeding</a:t>
            </a:r>
          </a:p>
          <a:p>
            <a:r>
              <a:rPr lang="en-IN" sz="2000" dirty="0"/>
              <a:t>If &gt; 2 </a:t>
            </a:r>
            <a:r>
              <a:rPr lang="en-IN" sz="2000" dirty="0" err="1"/>
              <a:t>Sv</a:t>
            </a:r>
            <a:r>
              <a:rPr lang="en-IN" sz="2000" dirty="0"/>
              <a:t> – GI symptoms like anorexia , salivation , nausea ,vomiting , diarrhoea and dehydration.</a:t>
            </a:r>
          </a:p>
          <a:p>
            <a:endParaRPr lang="en-IN" sz="2000" dirty="0"/>
          </a:p>
          <a:p>
            <a:r>
              <a:rPr lang="en-IN" sz="2000" dirty="0"/>
              <a:t>If victim exposed to  &gt; 50 </a:t>
            </a:r>
            <a:r>
              <a:rPr lang="en-IN" sz="2000" dirty="0" err="1"/>
              <a:t>Sv</a:t>
            </a:r>
            <a:r>
              <a:rPr lang="en-IN" sz="2000" dirty="0"/>
              <a:t>  - damage CNS  leads to  cerebral oedema and haemorrhage often with fatal outcome</a:t>
            </a:r>
            <a:endParaRPr lang="en-US" sz="2000" dirty="0"/>
          </a:p>
          <a:p>
            <a:endParaRPr lang="en-IN" sz="2000" dirty="0"/>
          </a:p>
        </p:txBody>
      </p:sp>
      <p:sp>
        <p:nvSpPr>
          <p:cNvPr id="4" name="Down Arrow 3"/>
          <p:cNvSpPr/>
          <p:nvPr/>
        </p:nvSpPr>
        <p:spPr>
          <a:xfrm>
            <a:off x="2954604" y="3152633"/>
            <a:ext cx="484632" cy="38213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Down Arrow 4"/>
          <p:cNvSpPr/>
          <p:nvPr/>
        </p:nvSpPr>
        <p:spPr>
          <a:xfrm>
            <a:off x="2954604" y="4016608"/>
            <a:ext cx="484632" cy="38213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Slide Number Placeholder 5"/>
          <p:cNvSpPr>
            <a:spLocks noGrp="1"/>
          </p:cNvSpPr>
          <p:nvPr>
            <p:ph type="sldNum" sz="quarter" idx="12"/>
          </p:nvPr>
        </p:nvSpPr>
        <p:spPr/>
        <p:txBody>
          <a:bodyPr/>
          <a:lstStyle/>
          <a:p>
            <a:fld id="{7E5D4D87-29B9-47AE-BDD8-12EE0FBCC1D4}" type="slidenum">
              <a:rPr lang="en-IN" smtClean="0"/>
              <a:pPr/>
              <a:t>32</a:t>
            </a:fld>
            <a:endParaRPr lang="en-IN"/>
          </a:p>
        </p:txBody>
      </p:sp>
    </p:spTree>
    <p:extLst>
      <p:ext uri="{BB962C8B-B14F-4D97-AF65-F5344CB8AC3E}">
        <p14:creationId xmlns:p14="http://schemas.microsoft.com/office/powerpoint/2010/main" val="31386008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IN" dirty="0"/>
              <a:t>Other causes </a:t>
            </a:r>
          </a:p>
        </p:txBody>
      </p:sp>
      <p:sp>
        <p:nvSpPr>
          <p:cNvPr id="8" name="Text Placeholder 7"/>
          <p:cNvSpPr>
            <a:spLocks noGrp="1"/>
          </p:cNvSpPr>
          <p:nvPr>
            <p:ph type="body" idx="1"/>
          </p:nvPr>
        </p:nvSpPr>
        <p:spPr/>
        <p:txBody>
          <a:bodyPr/>
          <a:lstStyle/>
          <a:p>
            <a:r>
              <a:rPr lang="en-IN" sz="3000" dirty="0"/>
              <a:t>Laser burns </a:t>
            </a:r>
          </a:p>
        </p:txBody>
      </p:sp>
      <p:pic>
        <p:nvPicPr>
          <p:cNvPr id="12" name="Content Placeholder 11"/>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36028" y="3213100"/>
            <a:ext cx="4844965" cy="3266528"/>
          </a:xfrm>
        </p:spPr>
      </p:pic>
      <p:sp>
        <p:nvSpPr>
          <p:cNvPr id="10" name="Text Placeholder 9"/>
          <p:cNvSpPr>
            <a:spLocks noGrp="1"/>
          </p:cNvSpPr>
          <p:nvPr>
            <p:ph type="body" sz="quarter" idx="3"/>
          </p:nvPr>
        </p:nvSpPr>
        <p:spPr/>
        <p:txBody>
          <a:bodyPr/>
          <a:lstStyle/>
          <a:p>
            <a:r>
              <a:rPr lang="en-IN" sz="3000" dirty="0"/>
              <a:t>Friction burns </a:t>
            </a:r>
          </a:p>
        </p:txBody>
      </p:sp>
      <p:pic>
        <p:nvPicPr>
          <p:cNvPr id="13" name="Content Placeholder 12"/>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6208713" y="3259584"/>
            <a:ext cx="5583894" cy="3220044"/>
          </a:xfrm>
        </p:spPr>
      </p:pic>
      <p:sp>
        <p:nvSpPr>
          <p:cNvPr id="2" name="Slide Number Placeholder 1"/>
          <p:cNvSpPr>
            <a:spLocks noGrp="1"/>
          </p:cNvSpPr>
          <p:nvPr>
            <p:ph type="sldNum" sz="quarter" idx="12"/>
          </p:nvPr>
        </p:nvSpPr>
        <p:spPr/>
        <p:txBody>
          <a:bodyPr/>
          <a:lstStyle/>
          <a:p>
            <a:fld id="{7E5D4D87-29B9-47AE-BDD8-12EE0FBCC1D4}" type="slidenum">
              <a:rPr lang="en-IN" smtClean="0"/>
              <a:pPr/>
              <a:t>33</a:t>
            </a:fld>
            <a:endParaRPr lang="en-IN"/>
          </a:p>
        </p:txBody>
      </p:sp>
    </p:spTree>
    <p:extLst>
      <p:ext uri="{BB962C8B-B14F-4D97-AF65-F5344CB8AC3E}">
        <p14:creationId xmlns:p14="http://schemas.microsoft.com/office/powerpoint/2010/main" val="15040711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Non-accidental burns </a:t>
            </a:r>
          </a:p>
        </p:txBody>
      </p:sp>
      <p:sp>
        <p:nvSpPr>
          <p:cNvPr id="3" name="Content Placeholder 2"/>
          <p:cNvSpPr>
            <a:spLocks noGrp="1"/>
          </p:cNvSpPr>
          <p:nvPr>
            <p:ph idx="1"/>
          </p:nvPr>
        </p:nvSpPr>
        <p:spPr/>
        <p:txBody>
          <a:bodyPr>
            <a:normAutofit/>
          </a:bodyPr>
          <a:lstStyle/>
          <a:p>
            <a:r>
              <a:rPr lang="en-IN" sz="2400" dirty="0"/>
              <a:t>In those hospitalized from scalds or fire burns, 3–10% are from assault.</a:t>
            </a:r>
            <a:endParaRPr lang="en-IN" sz="2400" u="sng" baseline="30000" dirty="0"/>
          </a:p>
          <a:p>
            <a:r>
              <a:rPr lang="en-IN" sz="2400" dirty="0"/>
              <a:t> Reasons include: </a:t>
            </a:r>
          </a:p>
          <a:p>
            <a:pPr>
              <a:buFont typeface="Wingdings" panose="05000000000000000000" pitchFamily="2" charset="2"/>
              <a:buChar char="v"/>
            </a:pPr>
            <a:r>
              <a:rPr lang="en-IN" sz="2400" dirty="0"/>
              <a:t>Child abuse, personal disputes, spousal abuse, elder abuse, and business disputes. </a:t>
            </a:r>
          </a:p>
        </p:txBody>
      </p:sp>
      <p:sp>
        <p:nvSpPr>
          <p:cNvPr id="4" name="Slide Number Placeholder 3"/>
          <p:cNvSpPr>
            <a:spLocks noGrp="1"/>
          </p:cNvSpPr>
          <p:nvPr>
            <p:ph type="sldNum" sz="quarter" idx="12"/>
          </p:nvPr>
        </p:nvSpPr>
        <p:spPr/>
        <p:txBody>
          <a:bodyPr/>
          <a:lstStyle/>
          <a:p>
            <a:fld id="{7E5D4D87-29B9-47AE-BDD8-12EE0FBCC1D4}" type="slidenum">
              <a:rPr lang="en-IN" smtClean="0"/>
              <a:pPr/>
              <a:t>34</a:t>
            </a:fld>
            <a:endParaRPr lang="en-IN"/>
          </a:p>
        </p:txBody>
      </p:sp>
    </p:spTree>
    <p:extLst>
      <p:ext uri="{BB962C8B-B14F-4D97-AF65-F5344CB8AC3E}">
        <p14:creationId xmlns:p14="http://schemas.microsoft.com/office/powerpoint/2010/main" val="14368932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Classification-according to the depth</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645061245"/>
              </p:ext>
            </p:extLst>
          </p:nvPr>
        </p:nvGraphicFramePr>
        <p:xfrm>
          <a:off x="204715" y="2265529"/>
          <a:ext cx="11887204" cy="4394578"/>
        </p:xfrm>
        <a:graphic>
          <a:graphicData uri="http://schemas.openxmlformats.org/drawingml/2006/table">
            <a:tbl>
              <a:tblPr firstRow="1" firstCol="1" bandRow="1">
                <a:tableStyleId>{5940675A-B579-460E-94D1-54222C63F5DA}</a:tableStyleId>
              </a:tblPr>
              <a:tblGrid>
                <a:gridCol w="1698172">
                  <a:extLst>
                    <a:ext uri="{9D8B030D-6E8A-4147-A177-3AD203B41FA5}">
                      <a16:colId xmlns:a16="http://schemas.microsoft.com/office/drawing/2014/main" val="20000"/>
                    </a:ext>
                  </a:extLst>
                </a:gridCol>
                <a:gridCol w="1698172">
                  <a:extLst>
                    <a:ext uri="{9D8B030D-6E8A-4147-A177-3AD203B41FA5}">
                      <a16:colId xmlns:a16="http://schemas.microsoft.com/office/drawing/2014/main" val="20001"/>
                    </a:ext>
                  </a:extLst>
                </a:gridCol>
                <a:gridCol w="1698172">
                  <a:extLst>
                    <a:ext uri="{9D8B030D-6E8A-4147-A177-3AD203B41FA5}">
                      <a16:colId xmlns:a16="http://schemas.microsoft.com/office/drawing/2014/main" val="20002"/>
                    </a:ext>
                  </a:extLst>
                </a:gridCol>
                <a:gridCol w="1698172">
                  <a:extLst>
                    <a:ext uri="{9D8B030D-6E8A-4147-A177-3AD203B41FA5}">
                      <a16:colId xmlns:a16="http://schemas.microsoft.com/office/drawing/2014/main" val="20003"/>
                    </a:ext>
                  </a:extLst>
                </a:gridCol>
                <a:gridCol w="1698172">
                  <a:extLst>
                    <a:ext uri="{9D8B030D-6E8A-4147-A177-3AD203B41FA5}">
                      <a16:colId xmlns:a16="http://schemas.microsoft.com/office/drawing/2014/main" val="20004"/>
                    </a:ext>
                  </a:extLst>
                </a:gridCol>
                <a:gridCol w="1698172">
                  <a:extLst>
                    <a:ext uri="{9D8B030D-6E8A-4147-A177-3AD203B41FA5}">
                      <a16:colId xmlns:a16="http://schemas.microsoft.com/office/drawing/2014/main" val="20005"/>
                    </a:ext>
                  </a:extLst>
                </a:gridCol>
                <a:gridCol w="1698172">
                  <a:extLst>
                    <a:ext uri="{9D8B030D-6E8A-4147-A177-3AD203B41FA5}">
                      <a16:colId xmlns:a16="http://schemas.microsoft.com/office/drawing/2014/main" val="20006"/>
                    </a:ext>
                  </a:extLst>
                </a:gridCol>
              </a:tblGrid>
              <a:tr h="345425">
                <a:tc>
                  <a:txBody>
                    <a:bodyPr/>
                    <a:lstStyle/>
                    <a:p>
                      <a:pPr algn="ctr">
                        <a:lnSpc>
                          <a:spcPct val="107000"/>
                        </a:lnSpc>
                        <a:spcBef>
                          <a:spcPts val="1200"/>
                        </a:spcBef>
                        <a:spcAft>
                          <a:spcPts val="1200"/>
                        </a:spcAft>
                      </a:pPr>
                      <a:r>
                        <a:rPr lang="en-IN" sz="1600" u="none" dirty="0">
                          <a:effectLst/>
                        </a:rPr>
                        <a:t>Type</a:t>
                      </a:r>
                      <a:endParaRPr lang="en-IN" sz="1600" u="none" dirty="0">
                        <a:effectLst/>
                        <a:latin typeface="Calibri"/>
                        <a:ea typeface="Calibri"/>
                        <a:cs typeface="Times New Roman" panose="02020603050405020304" pitchFamily="18" charset="0"/>
                      </a:endParaRPr>
                    </a:p>
                  </a:txBody>
                  <a:tcPr marL="20876" marR="20876" marT="20876" marB="20876" anchor="ctr"/>
                </a:tc>
                <a:tc>
                  <a:txBody>
                    <a:bodyPr/>
                    <a:lstStyle/>
                    <a:p>
                      <a:pPr algn="ctr">
                        <a:lnSpc>
                          <a:spcPct val="107000"/>
                        </a:lnSpc>
                        <a:spcBef>
                          <a:spcPts val="1200"/>
                        </a:spcBef>
                        <a:spcAft>
                          <a:spcPts val="1200"/>
                        </a:spcAft>
                      </a:pPr>
                      <a:r>
                        <a:rPr lang="en-IN" sz="1600" u="none">
                          <a:effectLst/>
                        </a:rPr>
                        <a:t>Layers involved</a:t>
                      </a:r>
                      <a:endParaRPr lang="en-IN" sz="1600" u="none">
                        <a:effectLst/>
                        <a:latin typeface="Calibri"/>
                        <a:ea typeface="Calibri"/>
                        <a:cs typeface="Times New Roman" panose="02020603050405020304" pitchFamily="18" charset="0"/>
                      </a:endParaRPr>
                    </a:p>
                  </a:txBody>
                  <a:tcPr marL="20876" marR="20876" marT="20876" marB="20876" anchor="ctr"/>
                </a:tc>
                <a:tc>
                  <a:txBody>
                    <a:bodyPr/>
                    <a:lstStyle/>
                    <a:p>
                      <a:pPr algn="ctr">
                        <a:lnSpc>
                          <a:spcPct val="107000"/>
                        </a:lnSpc>
                        <a:spcBef>
                          <a:spcPts val="1200"/>
                        </a:spcBef>
                        <a:spcAft>
                          <a:spcPts val="1200"/>
                        </a:spcAft>
                      </a:pPr>
                      <a:r>
                        <a:rPr lang="en-IN" sz="1600" u="none" dirty="0">
                          <a:effectLst/>
                        </a:rPr>
                        <a:t>Appearance</a:t>
                      </a:r>
                      <a:endParaRPr lang="en-IN" sz="1600" u="none" dirty="0">
                        <a:effectLst/>
                        <a:latin typeface="Calibri"/>
                        <a:ea typeface="Calibri"/>
                        <a:cs typeface="Times New Roman" panose="02020603050405020304" pitchFamily="18" charset="0"/>
                      </a:endParaRPr>
                    </a:p>
                  </a:txBody>
                  <a:tcPr marL="20876" marR="20876" marT="20876" marB="20876" anchor="ctr"/>
                </a:tc>
                <a:tc>
                  <a:txBody>
                    <a:bodyPr/>
                    <a:lstStyle/>
                    <a:p>
                      <a:pPr algn="ctr">
                        <a:lnSpc>
                          <a:spcPct val="107000"/>
                        </a:lnSpc>
                        <a:spcBef>
                          <a:spcPts val="1200"/>
                        </a:spcBef>
                        <a:spcAft>
                          <a:spcPts val="1200"/>
                        </a:spcAft>
                      </a:pPr>
                      <a:r>
                        <a:rPr lang="en-IN" sz="1600" u="none">
                          <a:effectLst/>
                        </a:rPr>
                        <a:t>Texture</a:t>
                      </a:r>
                      <a:endParaRPr lang="en-IN" sz="1600" u="none">
                        <a:effectLst/>
                        <a:latin typeface="Calibri"/>
                        <a:ea typeface="Calibri"/>
                        <a:cs typeface="Times New Roman" panose="02020603050405020304" pitchFamily="18" charset="0"/>
                      </a:endParaRPr>
                    </a:p>
                  </a:txBody>
                  <a:tcPr marL="20876" marR="20876" marT="20876" marB="20876" anchor="ctr"/>
                </a:tc>
                <a:tc>
                  <a:txBody>
                    <a:bodyPr/>
                    <a:lstStyle/>
                    <a:p>
                      <a:pPr algn="ctr">
                        <a:lnSpc>
                          <a:spcPct val="107000"/>
                        </a:lnSpc>
                        <a:spcBef>
                          <a:spcPts val="1200"/>
                        </a:spcBef>
                        <a:spcAft>
                          <a:spcPts val="1200"/>
                        </a:spcAft>
                      </a:pPr>
                      <a:r>
                        <a:rPr lang="en-IN" sz="1600" u="none">
                          <a:effectLst/>
                        </a:rPr>
                        <a:t>Sensation</a:t>
                      </a:r>
                      <a:endParaRPr lang="en-IN" sz="1600" u="none">
                        <a:effectLst/>
                        <a:latin typeface="Calibri"/>
                        <a:ea typeface="Calibri"/>
                        <a:cs typeface="Times New Roman" panose="02020603050405020304" pitchFamily="18" charset="0"/>
                      </a:endParaRPr>
                    </a:p>
                  </a:txBody>
                  <a:tcPr marL="20876" marR="20876" marT="20876" marB="20876" anchor="ctr"/>
                </a:tc>
                <a:tc>
                  <a:txBody>
                    <a:bodyPr/>
                    <a:lstStyle/>
                    <a:p>
                      <a:pPr algn="ctr">
                        <a:lnSpc>
                          <a:spcPct val="107000"/>
                        </a:lnSpc>
                        <a:spcBef>
                          <a:spcPts val="1200"/>
                        </a:spcBef>
                        <a:spcAft>
                          <a:spcPts val="1200"/>
                        </a:spcAft>
                      </a:pPr>
                      <a:r>
                        <a:rPr lang="en-IN" sz="1600" u="none">
                          <a:effectLst/>
                        </a:rPr>
                        <a:t>Healing Time</a:t>
                      </a:r>
                      <a:endParaRPr lang="en-IN" sz="1600" u="none">
                        <a:effectLst/>
                        <a:latin typeface="Calibri"/>
                        <a:ea typeface="Calibri"/>
                        <a:cs typeface="Times New Roman" panose="02020603050405020304" pitchFamily="18" charset="0"/>
                      </a:endParaRPr>
                    </a:p>
                  </a:txBody>
                  <a:tcPr marL="20876" marR="20876" marT="20876" marB="20876" anchor="ctr"/>
                </a:tc>
                <a:tc>
                  <a:txBody>
                    <a:bodyPr/>
                    <a:lstStyle/>
                    <a:p>
                      <a:pPr algn="ctr">
                        <a:lnSpc>
                          <a:spcPct val="107000"/>
                        </a:lnSpc>
                        <a:spcBef>
                          <a:spcPts val="1200"/>
                        </a:spcBef>
                        <a:spcAft>
                          <a:spcPts val="1200"/>
                        </a:spcAft>
                      </a:pPr>
                      <a:r>
                        <a:rPr lang="en-IN" sz="1600" u="none" dirty="0">
                          <a:effectLst/>
                        </a:rPr>
                        <a:t>Prognosis</a:t>
                      </a:r>
                      <a:endParaRPr lang="en-IN" sz="1600" u="none" dirty="0">
                        <a:effectLst/>
                        <a:latin typeface="Calibri"/>
                        <a:ea typeface="Calibri"/>
                        <a:cs typeface="Times New Roman" panose="02020603050405020304" pitchFamily="18" charset="0"/>
                      </a:endParaRPr>
                    </a:p>
                  </a:txBody>
                  <a:tcPr marL="20876" marR="20876" marT="20876" marB="20876" anchor="ctr"/>
                </a:tc>
                <a:extLst>
                  <a:ext uri="{0D108BD9-81ED-4DB2-BD59-A6C34878D82A}">
                    <a16:rowId xmlns:a16="http://schemas.microsoft.com/office/drawing/2014/main" val="10000"/>
                  </a:ext>
                </a:extLst>
              </a:tr>
              <a:tr h="1601715">
                <a:tc>
                  <a:txBody>
                    <a:bodyPr/>
                    <a:lstStyle/>
                    <a:p>
                      <a:pPr>
                        <a:lnSpc>
                          <a:spcPct val="107000"/>
                        </a:lnSpc>
                        <a:spcBef>
                          <a:spcPts val="1200"/>
                        </a:spcBef>
                        <a:spcAft>
                          <a:spcPts val="1200"/>
                        </a:spcAft>
                      </a:pPr>
                      <a:r>
                        <a:rPr lang="en-IN" sz="1600" u="none" dirty="0">
                          <a:effectLst/>
                        </a:rPr>
                        <a:t>Superficial (First-degree)</a:t>
                      </a:r>
                      <a:endParaRPr lang="en-IN" sz="1600" u="none" dirty="0">
                        <a:effectLst/>
                        <a:latin typeface="Calibri"/>
                        <a:ea typeface="Calibri"/>
                        <a:cs typeface="Times New Roman" panose="02020603050405020304" pitchFamily="18" charset="0"/>
                      </a:endParaRPr>
                    </a:p>
                  </a:txBody>
                  <a:tcPr marL="20876" marR="20876" marT="20876" marB="20876" anchor="ctr"/>
                </a:tc>
                <a:tc>
                  <a:txBody>
                    <a:bodyPr/>
                    <a:lstStyle/>
                    <a:p>
                      <a:pPr>
                        <a:lnSpc>
                          <a:spcPct val="107000"/>
                        </a:lnSpc>
                        <a:spcBef>
                          <a:spcPts val="1200"/>
                        </a:spcBef>
                        <a:spcAft>
                          <a:spcPts val="1200"/>
                        </a:spcAft>
                      </a:pPr>
                      <a:r>
                        <a:rPr lang="en-IN" sz="1600" u="none" dirty="0">
                          <a:effectLst/>
                        </a:rPr>
                        <a:t>Epidermis</a:t>
                      </a:r>
                      <a:endParaRPr lang="en-IN" sz="1600" u="none" dirty="0">
                        <a:effectLst/>
                        <a:latin typeface="Calibri"/>
                        <a:ea typeface="Calibri"/>
                        <a:cs typeface="Times New Roman" panose="02020603050405020304" pitchFamily="18" charset="0"/>
                      </a:endParaRPr>
                    </a:p>
                  </a:txBody>
                  <a:tcPr marL="20876" marR="20876" marT="20876" marB="20876" anchor="ctr"/>
                </a:tc>
                <a:tc>
                  <a:txBody>
                    <a:bodyPr/>
                    <a:lstStyle/>
                    <a:p>
                      <a:pPr>
                        <a:lnSpc>
                          <a:spcPct val="107000"/>
                        </a:lnSpc>
                        <a:spcBef>
                          <a:spcPts val="1200"/>
                        </a:spcBef>
                        <a:spcAft>
                          <a:spcPts val="1200"/>
                        </a:spcAft>
                      </a:pPr>
                      <a:r>
                        <a:rPr lang="en-IN" sz="1600" u="none" dirty="0">
                          <a:effectLst/>
                        </a:rPr>
                        <a:t>Red without blisters</a:t>
                      </a:r>
                      <a:endParaRPr lang="en-IN" sz="1600" u="none" dirty="0">
                        <a:effectLst/>
                        <a:latin typeface="Calibri"/>
                        <a:ea typeface="Calibri"/>
                        <a:cs typeface="Times New Roman" panose="02020603050405020304" pitchFamily="18" charset="0"/>
                      </a:endParaRPr>
                    </a:p>
                  </a:txBody>
                  <a:tcPr marL="20876" marR="20876" marT="20876" marB="20876" anchor="ctr"/>
                </a:tc>
                <a:tc>
                  <a:txBody>
                    <a:bodyPr/>
                    <a:lstStyle/>
                    <a:p>
                      <a:pPr>
                        <a:lnSpc>
                          <a:spcPct val="107000"/>
                        </a:lnSpc>
                        <a:spcBef>
                          <a:spcPts val="1200"/>
                        </a:spcBef>
                        <a:spcAft>
                          <a:spcPts val="1200"/>
                        </a:spcAft>
                      </a:pPr>
                      <a:r>
                        <a:rPr lang="en-IN" sz="1600" u="none">
                          <a:effectLst/>
                        </a:rPr>
                        <a:t>Dry</a:t>
                      </a:r>
                      <a:endParaRPr lang="en-IN" sz="1600" u="none">
                        <a:effectLst/>
                        <a:latin typeface="Calibri"/>
                        <a:ea typeface="Calibri"/>
                        <a:cs typeface="Times New Roman" panose="02020603050405020304" pitchFamily="18" charset="0"/>
                      </a:endParaRPr>
                    </a:p>
                  </a:txBody>
                  <a:tcPr marL="20876" marR="20876" marT="20876" marB="20876" anchor="ctr"/>
                </a:tc>
                <a:tc>
                  <a:txBody>
                    <a:bodyPr/>
                    <a:lstStyle/>
                    <a:p>
                      <a:pPr>
                        <a:lnSpc>
                          <a:spcPct val="107000"/>
                        </a:lnSpc>
                        <a:spcBef>
                          <a:spcPts val="1200"/>
                        </a:spcBef>
                        <a:spcAft>
                          <a:spcPts val="1200"/>
                        </a:spcAft>
                      </a:pPr>
                      <a:r>
                        <a:rPr lang="en-IN" sz="1600" u="none" dirty="0">
                          <a:effectLst/>
                        </a:rPr>
                        <a:t>Painful</a:t>
                      </a:r>
                      <a:endParaRPr lang="en-IN" sz="1600" u="none" dirty="0">
                        <a:effectLst/>
                        <a:latin typeface="Calibri"/>
                        <a:ea typeface="Calibri"/>
                        <a:cs typeface="Times New Roman" panose="02020603050405020304" pitchFamily="18" charset="0"/>
                      </a:endParaRPr>
                    </a:p>
                  </a:txBody>
                  <a:tcPr marL="20876" marR="20876" marT="20876" marB="20876" anchor="ctr"/>
                </a:tc>
                <a:tc>
                  <a:txBody>
                    <a:bodyPr/>
                    <a:lstStyle/>
                    <a:p>
                      <a:pPr>
                        <a:lnSpc>
                          <a:spcPct val="107000"/>
                        </a:lnSpc>
                        <a:spcBef>
                          <a:spcPts val="1200"/>
                        </a:spcBef>
                        <a:spcAft>
                          <a:spcPts val="1200"/>
                        </a:spcAft>
                      </a:pPr>
                      <a:r>
                        <a:rPr lang="en-IN" sz="1600" u="none" dirty="0">
                          <a:effectLst/>
                        </a:rPr>
                        <a:t>5–10 days</a:t>
                      </a:r>
                      <a:endParaRPr lang="en-IN" sz="1600" u="none" dirty="0">
                        <a:effectLst/>
                        <a:latin typeface="Calibri"/>
                        <a:ea typeface="Calibri"/>
                        <a:cs typeface="Times New Roman" panose="02020603050405020304" pitchFamily="18" charset="0"/>
                      </a:endParaRPr>
                    </a:p>
                  </a:txBody>
                  <a:tcPr marL="20876" marR="20876" marT="20876" marB="20876" anchor="ctr"/>
                </a:tc>
                <a:tc>
                  <a:txBody>
                    <a:bodyPr/>
                    <a:lstStyle/>
                    <a:p>
                      <a:pPr>
                        <a:lnSpc>
                          <a:spcPct val="107000"/>
                        </a:lnSpc>
                        <a:spcBef>
                          <a:spcPts val="1200"/>
                        </a:spcBef>
                        <a:spcAft>
                          <a:spcPts val="1200"/>
                        </a:spcAft>
                      </a:pPr>
                      <a:r>
                        <a:rPr lang="en-IN" sz="1600" u="none" dirty="0">
                          <a:effectLst/>
                        </a:rPr>
                        <a:t>Heals well, Repeated sunburns</a:t>
                      </a:r>
                      <a:r>
                        <a:rPr lang="en-IN" sz="1600" u="none" baseline="0" dirty="0">
                          <a:effectLst/>
                        </a:rPr>
                        <a:t> </a:t>
                      </a:r>
                      <a:r>
                        <a:rPr lang="en-IN" sz="1600" u="none" dirty="0">
                          <a:effectLst/>
                        </a:rPr>
                        <a:t>increase the risk of skin cancer</a:t>
                      </a:r>
                      <a:r>
                        <a:rPr lang="en-IN" sz="1600" u="none" baseline="0" dirty="0">
                          <a:effectLst/>
                        </a:rPr>
                        <a:t> </a:t>
                      </a:r>
                      <a:r>
                        <a:rPr lang="en-IN" sz="1600" u="none" dirty="0">
                          <a:effectLst/>
                        </a:rPr>
                        <a:t>later in life</a:t>
                      </a:r>
                      <a:endParaRPr lang="en-IN" sz="1600" u="none" dirty="0">
                        <a:effectLst/>
                        <a:latin typeface="Calibri"/>
                        <a:ea typeface="Calibri"/>
                        <a:cs typeface="Times New Roman" panose="02020603050405020304" pitchFamily="18" charset="0"/>
                      </a:endParaRPr>
                    </a:p>
                  </a:txBody>
                  <a:tcPr marL="20876" marR="20876" marT="20876" marB="20876" anchor="ctr"/>
                </a:tc>
                <a:extLst>
                  <a:ext uri="{0D108BD9-81ED-4DB2-BD59-A6C34878D82A}">
                    <a16:rowId xmlns:a16="http://schemas.microsoft.com/office/drawing/2014/main" val="10001"/>
                  </a:ext>
                </a:extLst>
              </a:tr>
              <a:tr h="1097721">
                <a:tc>
                  <a:txBody>
                    <a:bodyPr/>
                    <a:lstStyle/>
                    <a:p>
                      <a:pPr>
                        <a:lnSpc>
                          <a:spcPct val="107000"/>
                        </a:lnSpc>
                        <a:spcBef>
                          <a:spcPts val="1200"/>
                        </a:spcBef>
                        <a:spcAft>
                          <a:spcPts val="1200"/>
                        </a:spcAft>
                      </a:pPr>
                      <a:r>
                        <a:rPr lang="en-IN" sz="1600" u="none">
                          <a:effectLst/>
                        </a:rPr>
                        <a:t>Superficial partial thickness (Second-degree)</a:t>
                      </a:r>
                      <a:endParaRPr lang="en-IN" sz="1600" u="none">
                        <a:effectLst/>
                        <a:latin typeface="Calibri"/>
                        <a:ea typeface="Calibri"/>
                        <a:cs typeface="Times New Roman" panose="02020603050405020304" pitchFamily="18" charset="0"/>
                      </a:endParaRPr>
                    </a:p>
                  </a:txBody>
                  <a:tcPr marL="20876" marR="20876" marT="20876" marB="20876" anchor="ctr"/>
                </a:tc>
                <a:tc>
                  <a:txBody>
                    <a:bodyPr/>
                    <a:lstStyle/>
                    <a:p>
                      <a:pPr>
                        <a:lnSpc>
                          <a:spcPct val="107000"/>
                        </a:lnSpc>
                        <a:spcBef>
                          <a:spcPts val="1200"/>
                        </a:spcBef>
                        <a:spcAft>
                          <a:spcPts val="1200"/>
                        </a:spcAft>
                      </a:pPr>
                      <a:r>
                        <a:rPr lang="en-IN" sz="1600" u="none" dirty="0">
                          <a:effectLst/>
                        </a:rPr>
                        <a:t>Extends into superficial (papillary)dermis</a:t>
                      </a:r>
                      <a:endParaRPr lang="en-IN" sz="1600" u="none" dirty="0">
                        <a:effectLst/>
                        <a:latin typeface="Calibri"/>
                        <a:ea typeface="Calibri"/>
                        <a:cs typeface="Times New Roman" panose="02020603050405020304" pitchFamily="18" charset="0"/>
                      </a:endParaRPr>
                    </a:p>
                  </a:txBody>
                  <a:tcPr marL="20876" marR="20876" marT="20876" marB="20876" anchor="ctr"/>
                </a:tc>
                <a:tc>
                  <a:txBody>
                    <a:bodyPr/>
                    <a:lstStyle/>
                    <a:p>
                      <a:pPr>
                        <a:lnSpc>
                          <a:spcPct val="107000"/>
                        </a:lnSpc>
                        <a:spcBef>
                          <a:spcPts val="1200"/>
                        </a:spcBef>
                        <a:spcAft>
                          <a:spcPts val="1200"/>
                        </a:spcAft>
                      </a:pPr>
                      <a:r>
                        <a:rPr lang="en-IN" sz="1600" u="none" dirty="0">
                          <a:effectLst/>
                        </a:rPr>
                        <a:t>Redness with clear blister. Blanches with pressure.</a:t>
                      </a:r>
                      <a:endParaRPr lang="en-IN" sz="1600" u="none" dirty="0">
                        <a:effectLst/>
                        <a:latin typeface="Calibri"/>
                        <a:ea typeface="Calibri"/>
                        <a:cs typeface="Times New Roman" panose="02020603050405020304" pitchFamily="18" charset="0"/>
                      </a:endParaRPr>
                    </a:p>
                  </a:txBody>
                  <a:tcPr marL="20876" marR="20876" marT="20876" marB="20876" anchor="ctr"/>
                </a:tc>
                <a:tc>
                  <a:txBody>
                    <a:bodyPr/>
                    <a:lstStyle/>
                    <a:p>
                      <a:pPr>
                        <a:lnSpc>
                          <a:spcPct val="107000"/>
                        </a:lnSpc>
                        <a:spcBef>
                          <a:spcPts val="1200"/>
                        </a:spcBef>
                        <a:spcAft>
                          <a:spcPts val="1200"/>
                        </a:spcAft>
                      </a:pPr>
                      <a:r>
                        <a:rPr lang="en-IN" sz="1600" u="none" dirty="0">
                          <a:effectLst/>
                        </a:rPr>
                        <a:t>Moist</a:t>
                      </a:r>
                      <a:endParaRPr lang="en-IN" sz="1600" u="none" dirty="0">
                        <a:effectLst/>
                        <a:latin typeface="Calibri"/>
                        <a:ea typeface="Calibri"/>
                        <a:cs typeface="Times New Roman" panose="02020603050405020304" pitchFamily="18" charset="0"/>
                      </a:endParaRPr>
                    </a:p>
                  </a:txBody>
                  <a:tcPr marL="20876" marR="20876" marT="20876" marB="20876" anchor="ctr"/>
                </a:tc>
                <a:tc>
                  <a:txBody>
                    <a:bodyPr/>
                    <a:lstStyle/>
                    <a:p>
                      <a:pPr>
                        <a:lnSpc>
                          <a:spcPct val="107000"/>
                        </a:lnSpc>
                        <a:spcBef>
                          <a:spcPts val="1200"/>
                        </a:spcBef>
                        <a:spcAft>
                          <a:spcPts val="1200"/>
                        </a:spcAft>
                      </a:pPr>
                      <a:r>
                        <a:rPr lang="en-IN" sz="1600" u="none" dirty="0">
                          <a:effectLst/>
                        </a:rPr>
                        <a:t>Very painful</a:t>
                      </a:r>
                      <a:endParaRPr lang="en-IN" sz="1600" u="none" dirty="0">
                        <a:effectLst/>
                        <a:latin typeface="Calibri"/>
                        <a:ea typeface="Calibri"/>
                        <a:cs typeface="Times New Roman" panose="02020603050405020304" pitchFamily="18" charset="0"/>
                      </a:endParaRPr>
                    </a:p>
                  </a:txBody>
                  <a:tcPr marL="20876" marR="20876" marT="20876" marB="20876" anchor="ctr"/>
                </a:tc>
                <a:tc>
                  <a:txBody>
                    <a:bodyPr/>
                    <a:lstStyle/>
                    <a:p>
                      <a:pPr>
                        <a:lnSpc>
                          <a:spcPct val="107000"/>
                        </a:lnSpc>
                        <a:spcBef>
                          <a:spcPts val="1200"/>
                        </a:spcBef>
                        <a:spcAft>
                          <a:spcPts val="1200"/>
                        </a:spcAft>
                      </a:pPr>
                      <a:r>
                        <a:rPr lang="en-IN" sz="1600" u="none" dirty="0">
                          <a:effectLst/>
                        </a:rPr>
                        <a:t>less than 2–3 weeks</a:t>
                      </a:r>
                      <a:endParaRPr lang="en-IN" sz="1600" u="none" dirty="0">
                        <a:effectLst/>
                        <a:latin typeface="Calibri"/>
                        <a:ea typeface="Calibri"/>
                        <a:cs typeface="Times New Roman" panose="02020603050405020304" pitchFamily="18" charset="0"/>
                      </a:endParaRPr>
                    </a:p>
                  </a:txBody>
                  <a:tcPr marL="20876" marR="20876" marT="20876" marB="20876" anchor="ctr"/>
                </a:tc>
                <a:tc>
                  <a:txBody>
                    <a:bodyPr/>
                    <a:lstStyle/>
                    <a:p>
                      <a:pPr>
                        <a:lnSpc>
                          <a:spcPct val="107000"/>
                        </a:lnSpc>
                        <a:spcBef>
                          <a:spcPts val="1200"/>
                        </a:spcBef>
                        <a:spcAft>
                          <a:spcPts val="1200"/>
                        </a:spcAft>
                      </a:pPr>
                      <a:r>
                        <a:rPr lang="en-IN" sz="1600" u="none" dirty="0">
                          <a:effectLst/>
                        </a:rPr>
                        <a:t>Local infection/cellulitis but no scarring typically</a:t>
                      </a:r>
                      <a:endParaRPr lang="en-IN" sz="1600" u="none" dirty="0">
                        <a:effectLst/>
                        <a:latin typeface="Calibri"/>
                        <a:ea typeface="Calibri"/>
                        <a:cs typeface="Times New Roman" panose="02020603050405020304" pitchFamily="18" charset="0"/>
                      </a:endParaRPr>
                    </a:p>
                  </a:txBody>
                  <a:tcPr marL="20876" marR="20876" marT="20876" marB="20876" anchor="ctr"/>
                </a:tc>
                <a:extLst>
                  <a:ext uri="{0D108BD9-81ED-4DB2-BD59-A6C34878D82A}">
                    <a16:rowId xmlns:a16="http://schemas.microsoft.com/office/drawing/2014/main" val="10002"/>
                  </a:ext>
                </a:extLst>
              </a:tr>
              <a:tr h="1349717">
                <a:tc>
                  <a:txBody>
                    <a:bodyPr/>
                    <a:lstStyle/>
                    <a:p>
                      <a:pPr>
                        <a:lnSpc>
                          <a:spcPct val="107000"/>
                        </a:lnSpc>
                        <a:spcAft>
                          <a:spcPts val="800"/>
                        </a:spcAft>
                      </a:pPr>
                      <a:r>
                        <a:rPr lang="en-IN" sz="1600" u="none" dirty="0">
                          <a:effectLst/>
                        </a:rPr>
                        <a:t>Deep partial thickness (Second-degree)</a:t>
                      </a:r>
                      <a:endParaRPr lang="en-IN" sz="1600" u="none" dirty="0">
                        <a:effectLst/>
                        <a:latin typeface="Calibri"/>
                        <a:ea typeface="Calibri"/>
                        <a:cs typeface="Times New Roman" panose="02020603050405020304" pitchFamily="18" charset="0"/>
                      </a:endParaRPr>
                    </a:p>
                  </a:txBody>
                  <a:tcPr marL="20876" marR="20876" marT="20876" marB="20876" anchor="ctr"/>
                </a:tc>
                <a:tc>
                  <a:txBody>
                    <a:bodyPr/>
                    <a:lstStyle/>
                    <a:p>
                      <a:pPr>
                        <a:lnSpc>
                          <a:spcPct val="107000"/>
                        </a:lnSpc>
                        <a:spcAft>
                          <a:spcPts val="800"/>
                        </a:spcAft>
                      </a:pPr>
                      <a:r>
                        <a:rPr lang="en-IN" sz="1600" u="none" dirty="0">
                          <a:effectLst/>
                        </a:rPr>
                        <a:t>Extends into deep (reticular) dermis</a:t>
                      </a:r>
                      <a:endParaRPr lang="en-IN" sz="1600" u="none" dirty="0">
                        <a:effectLst/>
                        <a:latin typeface="Calibri"/>
                        <a:ea typeface="Calibri"/>
                        <a:cs typeface="Times New Roman" panose="02020603050405020304" pitchFamily="18" charset="0"/>
                      </a:endParaRPr>
                    </a:p>
                  </a:txBody>
                  <a:tcPr marL="20876" marR="20876" marT="20876" marB="20876" anchor="ctr"/>
                </a:tc>
                <a:tc>
                  <a:txBody>
                    <a:bodyPr/>
                    <a:lstStyle/>
                    <a:p>
                      <a:pPr>
                        <a:lnSpc>
                          <a:spcPct val="107000"/>
                        </a:lnSpc>
                        <a:spcAft>
                          <a:spcPts val="800"/>
                        </a:spcAft>
                      </a:pPr>
                      <a:r>
                        <a:rPr lang="en-IN" sz="1600" u="none" dirty="0">
                          <a:effectLst/>
                        </a:rPr>
                        <a:t>Yellow or white. Less blanching. May be blistering</a:t>
                      </a:r>
                      <a:endParaRPr lang="en-IN" sz="1600" u="none" dirty="0">
                        <a:effectLst/>
                        <a:latin typeface="Calibri"/>
                        <a:ea typeface="Calibri"/>
                        <a:cs typeface="Times New Roman" panose="02020603050405020304" pitchFamily="18" charset="0"/>
                      </a:endParaRPr>
                    </a:p>
                  </a:txBody>
                  <a:tcPr marL="20876" marR="20876" marT="20876" marB="20876" anchor="ctr"/>
                </a:tc>
                <a:tc>
                  <a:txBody>
                    <a:bodyPr/>
                    <a:lstStyle/>
                    <a:p>
                      <a:pPr>
                        <a:lnSpc>
                          <a:spcPct val="107000"/>
                        </a:lnSpc>
                        <a:spcAft>
                          <a:spcPts val="800"/>
                        </a:spcAft>
                      </a:pPr>
                      <a:r>
                        <a:rPr lang="en-IN" sz="1600" u="none" dirty="0">
                          <a:effectLst/>
                        </a:rPr>
                        <a:t>Fairly dry</a:t>
                      </a:r>
                      <a:endParaRPr lang="en-IN" sz="1600" u="none" dirty="0">
                        <a:effectLst/>
                        <a:latin typeface="Calibri"/>
                        <a:ea typeface="Calibri"/>
                        <a:cs typeface="Times New Roman" panose="02020603050405020304" pitchFamily="18" charset="0"/>
                      </a:endParaRPr>
                    </a:p>
                  </a:txBody>
                  <a:tcPr marL="20876" marR="20876" marT="20876" marB="20876" anchor="ctr"/>
                </a:tc>
                <a:tc>
                  <a:txBody>
                    <a:bodyPr/>
                    <a:lstStyle/>
                    <a:p>
                      <a:pPr>
                        <a:lnSpc>
                          <a:spcPct val="107000"/>
                        </a:lnSpc>
                        <a:spcAft>
                          <a:spcPts val="800"/>
                        </a:spcAft>
                      </a:pPr>
                      <a:r>
                        <a:rPr lang="en-IN" sz="1600" u="none" dirty="0">
                          <a:effectLst/>
                        </a:rPr>
                        <a:t>Pressure and discomfort</a:t>
                      </a:r>
                      <a:endParaRPr lang="en-IN" sz="1600" u="none" dirty="0">
                        <a:effectLst/>
                        <a:latin typeface="Calibri"/>
                        <a:ea typeface="Calibri"/>
                        <a:cs typeface="Times New Roman" panose="02020603050405020304" pitchFamily="18" charset="0"/>
                      </a:endParaRPr>
                    </a:p>
                  </a:txBody>
                  <a:tcPr marL="20876" marR="20876" marT="20876" marB="20876" anchor="ctr"/>
                </a:tc>
                <a:tc>
                  <a:txBody>
                    <a:bodyPr/>
                    <a:lstStyle/>
                    <a:p>
                      <a:pPr>
                        <a:lnSpc>
                          <a:spcPct val="107000"/>
                        </a:lnSpc>
                        <a:spcAft>
                          <a:spcPts val="800"/>
                        </a:spcAft>
                      </a:pPr>
                      <a:r>
                        <a:rPr lang="en-IN" sz="1600" u="none" dirty="0">
                          <a:effectLst/>
                        </a:rPr>
                        <a:t>3–8 weeks</a:t>
                      </a:r>
                      <a:endParaRPr lang="en-IN" sz="1600" u="none" dirty="0">
                        <a:effectLst/>
                        <a:latin typeface="Calibri"/>
                        <a:ea typeface="Calibri"/>
                        <a:cs typeface="Times New Roman" panose="02020603050405020304" pitchFamily="18" charset="0"/>
                      </a:endParaRPr>
                    </a:p>
                  </a:txBody>
                  <a:tcPr marL="20876" marR="20876" marT="20876" marB="20876" anchor="ctr"/>
                </a:tc>
                <a:tc>
                  <a:txBody>
                    <a:bodyPr/>
                    <a:lstStyle/>
                    <a:p>
                      <a:pPr>
                        <a:lnSpc>
                          <a:spcPct val="107000"/>
                        </a:lnSpc>
                        <a:spcAft>
                          <a:spcPts val="800"/>
                        </a:spcAft>
                      </a:pPr>
                      <a:r>
                        <a:rPr lang="en-IN" sz="1600" u="none" dirty="0">
                          <a:effectLst/>
                        </a:rPr>
                        <a:t>Scarring, contractures (may require excision and skin grafting</a:t>
                      </a:r>
                      <a:endParaRPr lang="en-IN" sz="1600" u="none" dirty="0">
                        <a:effectLst/>
                        <a:latin typeface="Calibri"/>
                        <a:ea typeface="Calibri"/>
                        <a:cs typeface="Times New Roman" panose="02020603050405020304" pitchFamily="18" charset="0"/>
                      </a:endParaRPr>
                    </a:p>
                  </a:txBody>
                  <a:tcPr marL="20876" marR="20876" marT="20876" marB="20876" anchor="ctr"/>
                </a:tc>
                <a:extLst>
                  <a:ext uri="{0D108BD9-81ED-4DB2-BD59-A6C34878D82A}">
                    <a16:rowId xmlns:a16="http://schemas.microsoft.com/office/drawing/2014/main" val="10003"/>
                  </a:ext>
                </a:extLst>
              </a:tr>
            </a:tbl>
          </a:graphicData>
        </a:graphic>
      </p:graphicFrame>
      <p:sp>
        <p:nvSpPr>
          <p:cNvPr id="3" name="Slide Number Placeholder 2"/>
          <p:cNvSpPr>
            <a:spLocks noGrp="1"/>
          </p:cNvSpPr>
          <p:nvPr>
            <p:ph type="sldNum" sz="quarter" idx="12"/>
          </p:nvPr>
        </p:nvSpPr>
        <p:spPr/>
        <p:txBody>
          <a:bodyPr/>
          <a:lstStyle/>
          <a:p>
            <a:fld id="{7E5D4D87-29B9-47AE-BDD8-12EE0FBCC1D4}" type="slidenum">
              <a:rPr lang="en-IN" smtClean="0"/>
              <a:pPr/>
              <a:t>35</a:t>
            </a:fld>
            <a:endParaRPr lang="en-IN"/>
          </a:p>
        </p:txBody>
      </p:sp>
    </p:spTree>
    <p:extLst>
      <p:ext uri="{BB962C8B-B14F-4D97-AF65-F5344CB8AC3E}">
        <p14:creationId xmlns:p14="http://schemas.microsoft.com/office/powerpoint/2010/main" val="10513718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61238206"/>
              </p:ext>
            </p:extLst>
          </p:nvPr>
        </p:nvGraphicFramePr>
        <p:xfrm>
          <a:off x="491319" y="2552131"/>
          <a:ext cx="11327645" cy="4203510"/>
        </p:xfrm>
        <a:graphic>
          <a:graphicData uri="http://schemas.openxmlformats.org/drawingml/2006/table">
            <a:tbl>
              <a:tblPr firstRow="1" firstCol="1" bandRow="1">
                <a:tableStyleId>{5940675A-B579-460E-94D1-54222C63F5DA}</a:tableStyleId>
              </a:tblPr>
              <a:tblGrid>
                <a:gridCol w="1618235">
                  <a:extLst>
                    <a:ext uri="{9D8B030D-6E8A-4147-A177-3AD203B41FA5}">
                      <a16:colId xmlns:a16="http://schemas.microsoft.com/office/drawing/2014/main" val="20000"/>
                    </a:ext>
                  </a:extLst>
                </a:gridCol>
                <a:gridCol w="1618235">
                  <a:extLst>
                    <a:ext uri="{9D8B030D-6E8A-4147-A177-3AD203B41FA5}">
                      <a16:colId xmlns:a16="http://schemas.microsoft.com/office/drawing/2014/main" val="20001"/>
                    </a:ext>
                  </a:extLst>
                </a:gridCol>
                <a:gridCol w="1618235">
                  <a:extLst>
                    <a:ext uri="{9D8B030D-6E8A-4147-A177-3AD203B41FA5}">
                      <a16:colId xmlns:a16="http://schemas.microsoft.com/office/drawing/2014/main" val="20002"/>
                    </a:ext>
                  </a:extLst>
                </a:gridCol>
                <a:gridCol w="1618235">
                  <a:extLst>
                    <a:ext uri="{9D8B030D-6E8A-4147-A177-3AD203B41FA5}">
                      <a16:colId xmlns:a16="http://schemas.microsoft.com/office/drawing/2014/main" val="20003"/>
                    </a:ext>
                  </a:extLst>
                </a:gridCol>
                <a:gridCol w="1618235">
                  <a:extLst>
                    <a:ext uri="{9D8B030D-6E8A-4147-A177-3AD203B41FA5}">
                      <a16:colId xmlns:a16="http://schemas.microsoft.com/office/drawing/2014/main" val="20004"/>
                    </a:ext>
                  </a:extLst>
                </a:gridCol>
                <a:gridCol w="1618235">
                  <a:extLst>
                    <a:ext uri="{9D8B030D-6E8A-4147-A177-3AD203B41FA5}">
                      <a16:colId xmlns:a16="http://schemas.microsoft.com/office/drawing/2014/main" val="20005"/>
                    </a:ext>
                  </a:extLst>
                </a:gridCol>
                <a:gridCol w="1618235">
                  <a:extLst>
                    <a:ext uri="{9D8B030D-6E8A-4147-A177-3AD203B41FA5}">
                      <a16:colId xmlns:a16="http://schemas.microsoft.com/office/drawing/2014/main" val="20006"/>
                    </a:ext>
                  </a:extLst>
                </a:gridCol>
              </a:tblGrid>
              <a:tr h="1829231">
                <a:tc>
                  <a:txBody>
                    <a:bodyPr/>
                    <a:lstStyle/>
                    <a:p>
                      <a:pPr>
                        <a:lnSpc>
                          <a:spcPct val="107000"/>
                        </a:lnSpc>
                        <a:spcAft>
                          <a:spcPts val="800"/>
                        </a:spcAft>
                      </a:pPr>
                      <a:r>
                        <a:rPr lang="en-IN" sz="1500" dirty="0">
                          <a:effectLst/>
                        </a:rPr>
                        <a:t>Full thickness (Third-degree)</a:t>
                      </a:r>
                      <a:endParaRPr lang="en-IN" sz="1500" dirty="0">
                        <a:effectLst/>
                        <a:latin typeface="Calibri"/>
                        <a:ea typeface="Calibri"/>
                        <a:cs typeface="Times New Roman" panose="02020603050405020304" pitchFamily="18" charset="0"/>
                      </a:endParaRPr>
                    </a:p>
                  </a:txBody>
                  <a:tcPr marL="30480" marR="30480" marT="30480" marB="30480" anchor="ctr"/>
                </a:tc>
                <a:tc>
                  <a:txBody>
                    <a:bodyPr/>
                    <a:lstStyle/>
                    <a:p>
                      <a:pPr>
                        <a:lnSpc>
                          <a:spcPct val="107000"/>
                        </a:lnSpc>
                        <a:spcAft>
                          <a:spcPts val="800"/>
                        </a:spcAft>
                      </a:pPr>
                      <a:r>
                        <a:rPr lang="en-IN" sz="1500" dirty="0">
                          <a:effectLst/>
                        </a:rPr>
                        <a:t>Extends through entire dermis</a:t>
                      </a:r>
                      <a:endParaRPr lang="en-IN" sz="1500" dirty="0">
                        <a:effectLst/>
                        <a:latin typeface="Calibri"/>
                        <a:ea typeface="Calibri"/>
                        <a:cs typeface="Times New Roman" panose="02020603050405020304" pitchFamily="18" charset="0"/>
                      </a:endParaRPr>
                    </a:p>
                  </a:txBody>
                  <a:tcPr marL="30480" marR="30480" marT="30480" marB="30480" anchor="ctr"/>
                </a:tc>
                <a:tc>
                  <a:txBody>
                    <a:bodyPr/>
                    <a:lstStyle/>
                    <a:p>
                      <a:pPr>
                        <a:lnSpc>
                          <a:spcPct val="107000"/>
                        </a:lnSpc>
                        <a:spcAft>
                          <a:spcPts val="800"/>
                        </a:spcAft>
                      </a:pPr>
                      <a:r>
                        <a:rPr lang="en-IN" sz="1500" dirty="0">
                          <a:effectLst/>
                        </a:rPr>
                        <a:t>Stiff and white/brown No blanching</a:t>
                      </a:r>
                      <a:endParaRPr lang="en-IN" sz="1500" dirty="0">
                        <a:effectLst/>
                        <a:latin typeface="Calibri"/>
                        <a:ea typeface="Calibri"/>
                        <a:cs typeface="Times New Roman" panose="02020603050405020304" pitchFamily="18" charset="0"/>
                      </a:endParaRPr>
                    </a:p>
                  </a:txBody>
                  <a:tcPr marL="30480" marR="30480" marT="30480" marB="30480" anchor="ctr"/>
                </a:tc>
                <a:tc>
                  <a:txBody>
                    <a:bodyPr/>
                    <a:lstStyle/>
                    <a:p>
                      <a:pPr>
                        <a:lnSpc>
                          <a:spcPct val="107000"/>
                        </a:lnSpc>
                        <a:spcAft>
                          <a:spcPts val="800"/>
                        </a:spcAft>
                      </a:pPr>
                      <a:r>
                        <a:rPr lang="en-IN" sz="1500" dirty="0">
                          <a:effectLst/>
                        </a:rPr>
                        <a:t>Leathery</a:t>
                      </a:r>
                      <a:endParaRPr lang="en-IN" sz="1500" dirty="0">
                        <a:effectLst/>
                        <a:latin typeface="Calibri"/>
                        <a:ea typeface="Calibri"/>
                        <a:cs typeface="Times New Roman" panose="02020603050405020304" pitchFamily="18" charset="0"/>
                      </a:endParaRPr>
                    </a:p>
                  </a:txBody>
                  <a:tcPr marL="30480" marR="30480" marT="30480" marB="30480" anchor="ctr"/>
                </a:tc>
                <a:tc>
                  <a:txBody>
                    <a:bodyPr/>
                    <a:lstStyle/>
                    <a:p>
                      <a:pPr>
                        <a:lnSpc>
                          <a:spcPct val="107000"/>
                        </a:lnSpc>
                        <a:spcAft>
                          <a:spcPts val="800"/>
                        </a:spcAft>
                      </a:pPr>
                      <a:r>
                        <a:rPr lang="en-IN" sz="1500" dirty="0">
                          <a:effectLst/>
                        </a:rPr>
                        <a:t>Painless</a:t>
                      </a:r>
                      <a:endParaRPr lang="en-IN" sz="1500" dirty="0">
                        <a:effectLst/>
                        <a:latin typeface="Calibri"/>
                        <a:ea typeface="Calibri"/>
                        <a:cs typeface="Times New Roman" panose="02020603050405020304" pitchFamily="18" charset="0"/>
                      </a:endParaRPr>
                    </a:p>
                  </a:txBody>
                  <a:tcPr marL="30480" marR="30480" marT="30480" marB="30480" anchor="ctr"/>
                </a:tc>
                <a:tc>
                  <a:txBody>
                    <a:bodyPr/>
                    <a:lstStyle/>
                    <a:p>
                      <a:pPr>
                        <a:lnSpc>
                          <a:spcPct val="107000"/>
                        </a:lnSpc>
                        <a:spcAft>
                          <a:spcPts val="800"/>
                        </a:spcAft>
                      </a:pPr>
                      <a:r>
                        <a:rPr lang="en-IN" sz="1500" dirty="0">
                          <a:effectLst/>
                        </a:rPr>
                        <a:t>Prolonged (months) and incomplete</a:t>
                      </a:r>
                      <a:endParaRPr lang="en-IN" sz="1500" dirty="0">
                        <a:effectLst/>
                        <a:latin typeface="Calibri"/>
                        <a:ea typeface="Calibri"/>
                        <a:cs typeface="Times New Roman" panose="02020603050405020304" pitchFamily="18" charset="0"/>
                      </a:endParaRPr>
                    </a:p>
                  </a:txBody>
                  <a:tcPr marL="30480" marR="30480" marT="30480" marB="30480" anchor="ctr"/>
                </a:tc>
                <a:tc>
                  <a:txBody>
                    <a:bodyPr/>
                    <a:lstStyle/>
                    <a:p>
                      <a:pPr>
                        <a:lnSpc>
                          <a:spcPct val="107000"/>
                        </a:lnSpc>
                        <a:spcAft>
                          <a:spcPts val="800"/>
                        </a:spcAft>
                      </a:pPr>
                      <a:r>
                        <a:rPr lang="en-IN" sz="1500" dirty="0">
                          <a:effectLst/>
                        </a:rPr>
                        <a:t>Scarring, contractures, amputation (early excision recommended)</a:t>
                      </a:r>
                      <a:endParaRPr lang="en-IN" sz="1500" dirty="0">
                        <a:effectLst/>
                        <a:latin typeface="Calibri"/>
                        <a:ea typeface="Calibri"/>
                        <a:cs typeface="Times New Roman" panose="02020603050405020304" pitchFamily="18" charset="0"/>
                      </a:endParaRPr>
                    </a:p>
                  </a:txBody>
                  <a:tcPr marL="30480" marR="30480" marT="30480" marB="30480" anchor="ctr"/>
                </a:tc>
                <a:extLst>
                  <a:ext uri="{0D108BD9-81ED-4DB2-BD59-A6C34878D82A}">
                    <a16:rowId xmlns:a16="http://schemas.microsoft.com/office/drawing/2014/main" val="10000"/>
                  </a:ext>
                </a:extLst>
              </a:tr>
              <a:tr h="2374279">
                <a:tc>
                  <a:txBody>
                    <a:bodyPr/>
                    <a:lstStyle/>
                    <a:p>
                      <a:pPr>
                        <a:lnSpc>
                          <a:spcPct val="107000"/>
                        </a:lnSpc>
                        <a:spcAft>
                          <a:spcPts val="800"/>
                        </a:spcAft>
                      </a:pPr>
                      <a:r>
                        <a:rPr lang="en-IN" sz="1500">
                          <a:effectLst/>
                        </a:rPr>
                        <a:t>Fourth-degree</a:t>
                      </a:r>
                      <a:endParaRPr lang="en-IN" sz="1500">
                        <a:effectLst/>
                        <a:latin typeface="Calibri"/>
                        <a:ea typeface="Calibri"/>
                        <a:cs typeface="Times New Roman" panose="02020603050405020304" pitchFamily="18" charset="0"/>
                      </a:endParaRPr>
                    </a:p>
                  </a:txBody>
                  <a:tcPr marL="30480" marR="30480" marT="30480" marB="30480" anchor="ctr"/>
                </a:tc>
                <a:tc>
                  <a:txBody>
                    <a:bodyPr/>
                    <a:lstStyle/>
                    <a:p>
                      <a:pPr>
                        <a:lnSpc>
                          <a:spcPct val="107000"/>
                        </a:lnSpc>
                        <a:spcAft>
                          <a:spcPts val="800"/>
                        </a:spcAft>
                      </a:pPr>
                      <a:r>
                        <a:rPr lang="en-IN" sz="1500" dirty="0">
                          <a:effectLst/>
                        </a:rPr>
                        <a:t>Extends through entire skin, and into underlying fat, muscle and bone</a:t>
                      </a:r>
                      <a:endParaRPr lang="en-IN" sz="1500" dirty="0">
                        <a:effectLst/>
                        <a:latin typeface="Calibri"/>
                        <a:ea typeface="Calibri"/>
                        <a:cs typeface="Times New Roman" panose="02020603050405020304" pitchFamily="18" charset="0"/>
                      </a:endParaRPr>
                    </a:p>
                  </a:txBody>
                  <a:tcPr marL="30480" marR="30480" marT="30480" marB="30480" anchor="ctr"/>
                </a:tc>
                <a:tc>
                  <a:txBody>
                    <a:bodyPr/>
                    <a:lstStyle/>
                    <a:p>
                      <a:pPr>
                        <a:lnSpc>
                          <a:spcPct val="107000"/>
                        </a:lnSpc>
                        <a:spcAft>
                          <a:spcPts val="800"/>
                        </a:spcAft>
                      </a:pPr>
                      <a:r>
                        <a:rPr lang="en-IN" sz="1500" dirty="0">
                          <a:effectLst/>
                        </a:rPr>
                        <a:t>Black; charred </a:t>
                      </a:r>
                      <a:r>
                        <a:rPr lang="en-IN" sz="1500" u="none" dirty="0">
                          <a:effectLst/>
                        </a:rPr>
                        <a:t>with </a:t>
                      </a:r>
                      <a:r>
                        <a:rPr lang="en-IN" sz="1500" u="none" dirty="0" err="1">
                          <a:effectLst/>
                        </a:rPr>
                        <a:t>eschar</a:t>
                      </a:r>
                      <a:endParaRPr lang="en-IN" sz="1500" u="none" dirty="0">
                        <a:effectLst/>
                        <a:latin typeface="Calibri"/>
                        <a:ea typeface="Calibri"/>
                        <a:cs typeface="Times New Roman" panose="02020603050405020304" pitchFamily="18" charset="0"/>
                      </a:endParaRPr>
                    </a:p>
                  </a:txBody>
                  <a:tcPr marL="30480" marR="30480" marT="30480" marB="30480" anchor="ctr"/>
                </a:tc>
                <a:tc>
                  <a:txBody>
                    <a:bodyPr/>
                    <a:lstStyle/>
                    <a:p>
                      <a:pPr>
                        <a:lnSpc>
                          <a:spcPct val="107000"/>
                        </a:lnSpc>
                        <a:spcAft>
                          <a:spcPts val="800"/>
                        </a:spcAft>
                      </a:pPr>
                      <a:r>
                        <a:rPr lang="en-IN" sz="1500">
                          <a:effectLst/>
                        </a:rPr>
                        <a:t>Dry</a:t>
                      </a:r>
                      <a:endParaRPr lang="en-IN" sz="1500">
                        <a:effectLst/>
                        <a:latin typeface="Calibri"/>
                        <a:ea typeface="Calibri"/>
                        <a:cs typeface="Times New Roman" panose="02020603050405020304" pitchFamily="18" charset="0"/>
                      </a:endParaRPr>
                    </a:p>
                  </a:txBody>
                  <a:tcPr marL="30480" marR="30480" marT="30480" marB="30480" anchor="ctr"/>
                </a:tc>
                <a:tc>
                  <a:txBody>
                    <a:bodyPr/>
                    <a:lstStyle/>
                    <a:p>
                      <a:pPr>
                        <a:lnSpc>
                          <a:spcPct val="107000"/>
                        </a:lnSpc>
                        <a:spcAft>
                          <a:spcPts val="800"/>
                        </a:spcAft>
                      </a:pPr>
                      <a:r>
                        <a:rPr lang="en-IN" sz="1500">
                          <a:effectLst/>
                        </a:rPr>
                        <a:t>Painless</a:t>
                      </a:r>
                      <a:endParaRPr lang="en-IN" sz="1500">
                        <a:effectLst/>
                        <a:latin typeface="Calibri"/>
                        <a:ea typeface="Calibri"/>
                        <a:cs typeface="Times New Roman" panose="02020603050405020304" pitchFamily="18" charset="0"/>
                      </a:endParaRPr>
                    </a:p>
                  </a:txBody>
                  <a:tcPr marL="30480" marR="30480" marT="30480" marB="30480" anchor="ctr"/>
                </a:tc>
                <a:tc>
                  <a:txBody>
                    <a:bodyPr/>
                    <a:lstStyle/>
                    <a:p>
                      <a:pPr>
                        <a:lnSpc>
                          <a:spcPct val="107000"/>
                        </a:lnSpc>
                        <a:spcAft>
                          <a:spcPts val="800"/>
                        </a:spcAft>
                      </a:pPr>
                      <a:r>
                        <a:rPr lang="en-IN" sz="1500" dirty="0">
                          <a:effectLst/>
                        </a:rPr>
                        <a:t>Requires excision</a:t>
                      </a:r>
                      <a:endParaRPr lang="en-IN" sz="1500" dirty="0">
                        <a:effectLst/>
                        <a:latin typeface="Calibri"/>
                        <a:ea typeface="Calibri"/>
                        <a:cs typeface="Times New Roman" panose="02020603050405020304" pitchFamily="18" charset="0"/>
                      </a:endParaRPr>
                    </a:p>
                  </a:txBody>
                  <a:tcPr marL="30480" marR="30480" marT="30480" marB="30480" anchor="ctr"/>
                </a:tc>
                <a:tc>
                  <a:txBody>
                    <a:bodyPr/>
                    <a:lstStyle/>
                    <a:p>
                      <a:pPr>
                        <a:lnSpc>
                          <a:spcPct val="107000"/>
                        </a:lnSpc>
                        <a:spcAft>
                          <a:spcPts val="800"/>
                        </a:spcAft>
                      </a:pPr>
                      <a:r>
                        <a:rPr lang="en-IN" sz="1500" dirty="0">
                          <a:effectLst/>
                        </a:rPr>
                        <a:t>Amputation, significant functional impairment, and, in some cases, death.</a:t>
                      </a:r>
                      <a:endParaRPr lang="en-IN" sz="1500" dirty="0">
                        <a:effectLst/>
                        <a:latin typeface="Calibri"/>
                        <a:ea typeface="Calibri"/>
                        <a:cs typeface="Times New Roman" panose="02020603050405020304" pitchFamily="18" charset="0"/>
                      </a:endParaRPr>
                    </a:p>
                  </a:txBody>
                  <a:tcPr marL="30480" marR="30480" marT="30480" marB="30480" anchor="ctr"/>
                </a:tc>
                <a:extLst>
                  <a:ext uri="{0D108BD9-81ED-4DB2-BD59-A6C34878D82A}">
                    <a16:rowId xmlns:a16="http://schemas.microsoft.com/office/drawing/2014/main" val="10001"/>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683383155"/>
              </p:ext>
            </p:extLst>
          </p:nvPr>
        </p:nvGraphicFramePr>
        <p:xfrm>
          <a:off x="493596" y="2199564"/>
          <a:ext cx="11325363" cy="345425"/>
        </p:xfrm>
        <a:graphic>
          <a:graphicData uri="http://schemas.openxmlformats.org/drawingml/2006/table">
            <a:tbl>
              <a:tblPr firstRow="1" firstCol="1" bandRow="1">
                <a:tableStyleId>{5940675A-B579-460E-94D1-54222C63F5DA}</a:tableStyleId>
              </a:tblPr>
              <a:tblGrid>
                <a:gridCol w="1617909">
                  <a:extLst>
                    <a:ext uri="{9D8B030D-6E8A-4147-A177-3AD203B41FA5}">
                      <a16:colId xmlns:a16="http://schemas.microsoft.com/office/drawing/2014/main" val="20000"/>
                    </a:ext>
                  </a:extLst>
                </a:gridCol>
                <a:gridCol w="1617909">
                  <a:extLst>
                    <a:ext uri="{9D8B030D-6E8A-4147-A177-3AD203B41FA5}">
                      <a16:colId xmlns:a16="http://schemas.microsoft.com/office/drawing/2014/main" val="20001"/>
                    </a:ext>
                  </a:extLst>
                </a:gridCol>
                <a:gridCol w="1617909">
                  <a:extLst>
                    <a:ext uri="{9D8B030D-6E8A-4147-A177-3AD203B41FA5}">
                      <a16:colId xmlns:a16="http://schemas.microsoft.com/office/drawing/2014/main" val="20002"/>
                    </a:ext>
                  </a:extLst>
                </a:gridCol>
                <a:gridCol w="1617909">
                  <a:extLst>
                    <a:ext uri="{9D8B030D-6E8A-4147-A177-3AD203B41FA5}">
                      <a16:colId xmlns:a16="http://schemas.microsoft.com/office/drawing/2014/main" val="20003"/>
                    </a:ext>
                  </a:extLst>
                </a:gridCol>
                <a:gridCol w="1617909">
                  <a:extLst>
                    <a:ext uri="{9D8B030D-6E8A-4147-A177-3AD203B41FA5}">
                      <a16:colId xmlns:a16="http://schemas.microsoft.com/office/drawing/2014/main" val="20004"/>
                    </a:ext>
                  </a:extLst>
                </a:gridCol>
                <a:gridCol w="1617909">
                  <a:extLst>
                    <a:ext uri="{9D8B030D-6E8A-4147-A177-3AD203B41FA5}">
                      <a16:colId xmlns:a16="http://schemas.microsoft.com/office/drawing/2014/main" val="20005"/>
                    </a:ext>
                  </a:extLst>
                </a:gridCol>
                <a:gridCol w="1617909">
                  <a:extLst>
                    <a:ext uri="{9D8B030D-6E8A-4147-A177-3AD203B41FA5}">
                      <a16:colId xmlns:a16="http://schemas.microsoft.com/office/drawing/2014/main" val="20006"/>
                    </a:ext>
                  </a:extLst>
                </a:gridCol>
              </a:tblGrid>
              <a:tr h="345425">
                <a:tc>
                  <a:txBody>
                    <a:bodyPr/>
                    <a:lstStyle/>
                    <a:p>
                      <a:pPr algn="ctr">
                        <a:lnSpc>
                          <a:spcPct val="107000"/>
                        </a:lnSpc>
                        <a:spcBef>
                          <a:spcPts val="1200"/>
                        </a:spcBef>
                        <a:spcAft>
                          <a:spcPts val="1200"/>
                        </a:spcAft>
                      </a:pPr>
                      <a:r>
                        <a:rPr lang="en-IN" sz="1600" u="none" dirty="0">
                          <a:effectLst/>
                        </a:rPr>
                        <a:t>Type</a:t>
                      </a:r>
                      <a:endParaRPr lang="en-IN" sz="1600" u="none" dirty="0">
                        <a:effectLst/>
                        <a:latin typeface="Calibri"/>
                        <a:ea typeface="Calibri"/>
                        <a:cs typeface="Times New Roman" panose="02020603050405020304" pitchFamily="18" charset="0"/>
                      </a:endParaRPr>
                    </a:p>
                  </a:txBody>
                  <a:tcPr marL="20876" marR="20876" marT="20876" marB="20876" anchor="ctr"/>
                </a:tc>
                <a:tc>
                  <a:txBody>
                    <a:bodyPr/>
                    <a:lstStyle/>
                    <a:p>
                      <a:pPr algn="ctr">
                        <a:lnSpc>
                          <a:spcPct val="107000"/>
                        </a:lnSpc>
                        <a:spcBef>
                          <a:spcPts val="1200"/>
                        </a:spcBef>
                        <a:spcAft>
                          <a:spcPts val="1200"/>
                        </a:spcAft>
                      </a:pPr>
                      <a:r>
                        <a:rPr lang="en-IN" sz="1600" u="none">
                          <a:effectLst/>
                        </a:rPr>
                        <a:t>Layers involved</a:t>
                      </a:r>
                      <a:endParaRPr lang="en-IN" sz="1600" u="none">
                        <a:effectLst/>
                        <a:latin typeface="Calibri"/>
                        <a:ea typeface="Calibri"/>
                        <a:cs typeface="Times New Roman" panose="02020603050405020304" pitchFamily="18" charset="0"/>
                      </a:endParaRPr>
                    </a:p>
                  </a:txBody>
                  <a:tcPr marL="20876" marR="20876" marT="20876" marB="20876" anchor="ctr"/>
                </a:tc>
                <a:tc>
                  <a:txBody>
                    <a:bodyPr/>
                    <a:lstStyle/>
                    <a:p>
                      <a:pPr algn="ctr">
                        <a:lnSpc>
                          <a:spcPct val="107000"/>
                        </a:lnSpc>
                        <a:spcBef>
                          <a:spcPts val="1200"/>
                        </a:spcBef>
                        <a:spcAft>
                          <a:spcPts val="1200"/>
                        </a:spcAft>
                      </a:pPr>
                      <a:r>
                        <a:rPr lang="en-IN" sz="1600" u="none" dirty="0">
                          <a:effectLst/>
                        </a:rPr>
                        <a:t>Appearance</a:t>
                      </a:r>
                      <a:endParaRPr lang="en-IN" sz="1600" u="none" dirty="0">
                        <a:effectLst/>
                        <a:latin typeface="Calibri"/>
                        <a:ea typeface="Calibri"/>
                        <a:cs typeface="Times New Roman" panose="02020603050405020304" pitchFamily="18" charset="0"/>
                      </a:endParaRPr>
                    </a:p>
                  </a:txBody>
                  <a:tcPr marL="20876" marR="20876" marT="20876" marB="20876" anchor="ctr"/>
                </a:tc>
                <a:tc>
                  <a:txBody>
                    <a:bodyPr/>
                    <a:lstStyle/>
                    <a:p>
                      <a:pPr algn="ctr">
                        <a:lnSpc>
                          <a:spcPct val="107000"/>
                        </a:lnSpc>
                        <a:spcBef>
                          <a:spcPts val="1200"/>
                        </a:spcBef>
                        <a:spcAft>
                          <a:spcPts val="1200"/>
                        </a:spcAft>
                      </a:pPr>
                      <a:r>
                        <a:rPr lang="en-IN" sz="1600" u="none" dirty="0">
                          <a:effectLst/>
                        </a:rPr>
                        <a:t>Texture</a:t>
                      </a:r>
                      <a:endParaRPr lang="en-IN" sz="1600" u="none" dirty="0">
                        <a:effectLst/>
                        <a:latin typeface="Calibri"/>
                        <a:ea typeface="Calibri"/>
                        <a:cs typeface="Times New Roman" panose="02020603050405020304" pitchFamily="18" charset="0"/>
                      </a:endParaRPr>
                    </a:p>
                  </a:txBody>
                  <a:tcPr marL="20876" marR="20876" marT="20876" marB="20876" anchor="ctr"/>
                </a:tc>
                <a:tc>
                  <a:txBody>
                    <a:bodyPr/>
                    <a:lstStyle/>
                    <a:p>
                      <a:pPr algn="ctr">
                        <a:lnSpc>
                          <a:spcPct val="107000"/>
                        </a:lnSpc>
                        <a:spcBef>
                          <a:spcPts val="1200"/>
                        </a:spcBef>
                        <a:spcAft>
                          <a:spcPts val="1200"/>
                        </a:spcAft>
                      </a:pPr>
                      <a:r>
                        <a:rPr lang="en-IN" sz="1600" u="none">
                          <a:effectLst/>
                        </a:rPr>
                        <a:t>Sensation</a:t>
                      </a:r>
                      <a:endParaRPr lang="en-IN" sz="1600" u="none">
                        <a:effectLst/>
                        <a:latin typeface="Calibri"/>
                        <a:ea typeface="Calibri"/>
                        <a:cs typeface="Times New Roman" panose="02020603050405020304" pitchFamily="18" charset="0"/>
                      </a:endParaRPr>
                    </a:p>
                  </a:txBody>
                  <a:tcPr marL="20876" marR="20876" marT="20876" marB="20876" anchor="ctr"/>
                </a:tc>
                <a:tc>
                  <a:txBody>
                    <a:bodyPr/>
                    <a:lstStyle/>
                    <a:p>
                      <a:pPr algn="ctr">
                        <a:lnSpc>
                          <a:spcPct val="107000"/>
                        </a:lnSpc>
                        <a:spcBef>
                          <a:spcPts val="1200"/>
                        </a:spcBef>
                        <a:spcAft>
                          <a:spcPts val="1200"/>
                        </a:spcAft>
                      </a:pPr>
                      <a:r>
                        <a:rPr lang="en-IN" sz="1600" u="none">
                          <a:effectLst/>
                        </a:rPr>
                        <a:t>Healing Time</a:t>
                      </a:r>
                      <a:endParaRPr lang="en-IN" sz="1600" u="none">
                        <a:effectLst/>
                        <a:latin typeface="Calibri"/>
                        <a:ea typeface="Calibri"/>
                        <a:cs typeface="Times New Roman" panose="02020603050405020304" pitchFamily="18" charset="0"/>
                      </a:endParaRPr>
                    </a:p>
                  </a:txBody>
                  <a:tcPr marL="20876" marR="20876" marT="20876" marB="20876" anchor="ctr"/>
                </a:tc>
                <a:tc>
                  <a:txBody>
                    <a:bodyPr/>
                    <a:lstStyle/>
                    <a:p>
                      <a:pPr algn="ctr">
                        <a:lnSpc>
                          <a:spcPct val="107000"/>
                        </a:lnSpc>
                        <a:spcBef>
                          <a:spcPts val="1200"/>
                        </a:spcBef>
                        <a:spcAft>
                          <a:spcPts val="1200"/>
                        </a:spcAft>
                      </a:pPr>
                      <a:r>
                        <a:rPr lang="en-IN" sz="1600" u="none" dirty="0">
                          <a:effectLst/>
                        </a:rPr>
                        <a:t>Prognosis</a:t>
                      </a:r>
                      <a:endParaRPr lang="en-IN" sz="1600" u="none" dirty="0">
                        <a:effectLst/>
                        <a:latin typeface="Calibri"/>
                        <a:ea typeface="Calibri"/>
                        <a:cs typeface="Times New Roman" panose="02020603050405020304" pitchFamily="18" charset="0"/>
                      </a:endParaRPr>
                    </a:p>
                  </a:txBody>
                  <a:tcPr marL="20876" marR="20876" marT="20876" marB="20876" anchor="ctr"/>
                </a:tc>
                <a:extLst>
                  <a:ext uri="{0D108BD9-81ED-4DB2-BD59-A6C34878D82A}">
                    <a16:rowId xmlns:a16="http://schemas.microsoft.com/office/drawing/2014/main" val="10000"/>
                  </a:ext>
                </a:extLst>
              </a:tr>
            </a:tbl>
          </a:graphicData>
        </a:graphic>
      </p:graphicFrame>
      <p:sp>
        <p:nvSpPr>
          <p:cNvPr id="3" name="Slide Number Placeholder 2"/>
          <p:cNvSpPr>
            <a:spLocks noGrp="1"/>
          </p:cNvSpPr>
          <p:nvPr>
            <p:ph type="sldNum" sz="quarter" idx="12"/>
          </p:nvPr>
        </p:nvSpPr>
        <p:spPr/>
        <p:txBody>
          <a:bodyPr/>
          <a:lstStyle/>
          <a:p>
            <a:fld id="{7E5D4D87-29B9-47AE-BDD8-12EE0FBCC1D4}" type="slidenum">
              <a:rPr lang="en-IN" smtClean="0"/>
              <a:pPr/>
              <a:t>36</a:t>
            </a:fld>
            <a:endParaRPr lang="en-IN"/>
          </a:p>
        </p:txBody>
      </p:sp>
    </p:spTree>
    <p:extLst>
      <p:ext uri="{BB962C8B-B14F-4D97-AF65-F5344CB8AC3E}">
        <p14:creationId xmlns:p14="http://schemas.microsoft.com/office/powerpoint/2010/main" val="42724626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70557" y="1543012"/>
            <a:ext cx="4762500" cy="4857788"/>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010" y="1543012"/>
            <a:ext cx="6104303" cy="4857788"/>
          </a:xfrm>
          <a:prstGeom prst="rect">
            <a:avLst/>
          </a:prstGeom>
        </p:spPr>
      </p:pic>
      <p:sp>
        <p:nvSpPr>
          <p:cNvPr id="6" name="TextBox 5"/>
          <p:cNvSpPr txBox="1"/>
          <p:nvPr/>
        </p:nvSpPr>
        <p:spPr>
          <a:xfrm>
            <a:off x="662152" y="725214"/>
            <a:ext cx="2610010" cy="461665"/>
          </a:xfrm>
          <a:prstGeom prst="rect">
            <a:avLst/>
          </a:prstGeom>
          <a:noFill/>
          <a:ln>
            <a:solidFill>
              <a:schemeClr val="accent2">
                <a:lumMod val="75000"/>
              </a:schemeClr>
            </a:solidFill>
          </a:ln>
        </p:spPr>
        <p:txBody>
          <a:bodyPr wrap="none" rtlCol="0">
            <a:spAutoFit/>
          </a:bodyPr>
          <a:lstStyle/>
          <a:p>
            <a:r>
              <a:rPr lang="en-IN" sz="2400" dirty="0"/>
              <a:t>First degree burn </a:t>
            </a:r>
          </a:p>
        </p:txBody>
      </p:sp>
      <p:sp>
        <p:nvSpPr>
          <p:cNvPr id="7" name="TextBox 6"/>
          <p:cNvSpPr txBox="1"/>
          <p:nvPr/>
        </p:nvSpPr>
        <p:spPr>
          <a:xfrm>
            <a:off x="6970557" y="725213"/>
            <a:ext cx="2977097" cy="461665"/>
          </a:xfrm>
          <a:prstGeom prst="rect">
            <a:avLst/>
          </a:prstGeom>
          <a:noFill/>
          <a:ln>
            <a:solidFill>
              <a:schemeClr val="accent2">
                <a:lumMod val="75000"/>
              </a:schemeClr>
            </a:solidFill>
          </a:ln>
        </p:spPr>
        <p:txBody>
          <a:bodyPr wrap="none" rtlCol="0">
            <a:spAutoFit/>
          </a:bodyPr>
          <a:lstStyle/>
          <a:p>
            <a:r>
              <a:rPr lang="en-IN" sz="2400" dirty="0"/>
              <a:t>Second degree burn </a:t>
            </a:r>
          </a:p>
        </p:txBody>
      </p:sp>
      <p:sp>
        <p:nvSpPr>
          <p:cNvPr id="2" name="Slide Number Placeholder 1"/>
          <p:cNvSpPr>
            <a:spLocks noGrp="1"/>
          </p:cNvSpPr>
          <p:nvPr>
            <p:ph type="sldNum" sz="quarter" idx="12"/>
          </p:nvPr>
        </p:nvSpPr>
        <p:spPr/>
        <p:txBody>
          <a:bodyPr/>
          <a:lstStyle/>
          <a:p>
            <a:fld id="{7E5D4D87-29B9-47AE-BDD8-12EE0FBCC1D4}" type="slidenum">
              <a:rPr lang="en-IN" smtClean="0"/>
              <a:pPr/>
              <a:t>37</a:t>
            </a:fld>
            <a:endParaRPr lang="en-IN"/>
          </a:p>
        </p:txBody>
      </p:sp>
    </p:spTree>
    <p:extLst>
      <p:ext uri="{BB962C8B-B14F-4D97-AF65-F5344CB8AC3E}">
        <p14:creationId xmlns:p14="http://schemas.microsoft.com/office/powerpoint/2010/main" val="40694526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2606" y="1592318"/>
            <a:ext cx="5064041" cy="4943172"/>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4929" y="1592318"/>
            <a:ext cx="4933950" cy="4943172"/>
          </a:xfrm>
          <a:prstGeom prst="rect">
            <a:avLst/>
          </a:prstGeom>
        </p:spPr>
      </p:pic>
      <p:sp>
        <p:nvSpPr>
          <p:cNvPr id="4" name="TextBox 3"/>
          <p:cNvSpPr txBox="1"/>
          <p:nvPr/>
        </p:nvSpPr>
        <p:spPr>
          <a:xfrm>
            <a:off x="630620" y="851337"/>
            <a:ext cx="2029723" cy="461665"/>
          </a:xfrm>
          <a:prstGeom prst="rect">
            <a:avLst/>
          </a:prstGeom>
          <a:noFill/>
          <a:ln>
            <a:solidFill>
              <a:schemeClr val="accent2">
                <a:lumMod val="75000"/>
              </a:schemeClr>
            </a:solidFill>
          </a:ln>
        </p:spPr>
        <p:txBody>
          <a:bodyPr wrap="none" rtlCol="0">
            <a:spAutoFit/>
          </a:bodyPr>
          <a:lstStyle/>
          <a:p>
            <a:r>
              <a:rPr lang="en-IN" sz="2400" dirty="0"/>
              <a:t>Third degree </a:t>
            </a:r>
          </a:p>
        </p:txBody>
      </p:sp>
      <p:sp>
        <p:nvSpPr>
          <p:cNvPr id="5" name="TextBox 4"/>
          <p:cNvSpPr txBox="1"/>
          <p:nvPr/>
        </p:nvSpPr>
        <p:spPr>
          <a:xfrm>
            <a:off x="6324929" y="851338"/>
            <a:ext cx="2113079" cy="461665"/>
          </a:xfrm>
          <a:prstGeom prst="rect">
            <a:avLst/>
          </a:prstGeom>
          <a:noFill/>
          <a:ln>
            <a:solidFill>
              <a:schemeClr val="accent2">
                <a:lumMod val="75000"/>
              </a:schemeClr>
            </a:solidFill>
          </a:ln>
        </p:spPr>
        <p:txBody>
          <a:bodyPr wrap="none" rtlCol="0">
            <a:spAutoFit/>
          </a:bodyPr>
          <a:lstStyle/>
          <a:p>
            <a:r>
              <a:rPr lang="en-IN" sz="2400" dirty="0"/>
              <a:t>Fourth degree</a:t>
            </a:r>
          </a:p>
        </p:txBody>
      </p:sp>
      <p:sp>
        <p:nvSpPr>
          <p:cNvPr id="6" name="Slide Number Placeholder 5"/>
          <p:cNvSpPr>
            <a:spLocks noGrp="1"/>
          </p:cNvSpPr>
          <p:nvPr>
            <p:ph type="sldNum" sz="quarter" idx="12"/>
          </p:nvPr>
        </p:nvSpPr>
        <p:spPr/>
        <p:txBody>
          <a:bodyPr/>
          <a:lstStyle/>
          <a:p>
            <a:fld id="{7E5D4D87-29B9-47AE-BDD8-12EE0FBCC1D4}" type="slidenum">
              <a:rPr lang="en-IN" smtClean="0"/>
              <a:pPr/>
              <a:t>38</a:t>
            </a:fld>
            <a:endParaRPr lang="en-IN"/>
          </a:p>
        </p:txBody>
      </p:sp>
    </p:spTree>
    <p:extLst>
      <p:ext uri="{BB962C8B-B14F-4D97-AF65-F5344CB8AC3E}">
        <p14:creationId xmlns:p14="http://schemas.microsoft.com/office/powerpoint/2010/main" val="6558814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According to the severity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27557265"/>
              </p:ext>
            </p:extLst>
          </p:nvPr>
        </p:nvGraphicFramePr>
        <p:xfrm>
          <a:off x="504967" y="2287209"/>
          <a:ext cx="11204811" cy="4360123"/>
        </p:xfrm>
        <a:graphic>
          <a:graphicData uri="http://schemas.openxmlformats.org/drawingml/2006/table">
            <a:tbl>
              <a:tblPr firstRow="1" firstCol="1" bandRow="1">
                <a:tableStyleId>{8799B23B-EC83-4686-B30A-512413B5E67A}</a:tableStyleId>
              </a:tblPr>
              <a:tblGrid>
                <a:gridCol w="3734937">
                  <a:extLst>
                    <a:ext uri="{9D8B030D-6E8A-4147-A177-3AD203B41FA5}">
                      <a16:colId xmlns:a16="http://schemas.microsoft.com/office/drawing/2014/main" val="20000"/>
                    </a:ext>
                  </a:extLst>
                </a:gridCol>
                <a:gridCol w="3734937">
                  <a:extLst>
                    <a:ext uri="{9D8B030D-6E8A-4147-A177-3AD203B41FA5}">
                      <a16:colId xmlns:a16="http://schemas.microsoft.com/office/drawing/2014/main" val="20001"/>
                    </a:ext>
                  </a:extLst>
                </a:gridCol>
                <a:gridCol w="3734937">
                  <a:extLst>
                    <a:ext uri="{9D8B030D-6E8A-4147-A177-3AD203B41FA5}">
                      <a16:colId xmlns:a16="http://schemas.microsoft.com/office/drawing/2014/main" val="20002"/>
                    </a:ext>
                  </a:extLst>
                </a:gridCol>
              </a:tblGrid>
              <a:tr h="476302">
                <a:tc gridSpan="3">
                  <a:txBody>
                    <a:bodyPr/>
                    <a:lstStyle/>
                    <a:p>
                      <a:pPr algn="ctr">
                        <a:lnSpc>
                          <a:spcPct val="107000"/>
                        </a:lnSpc>
                        <a:spcBef>
                          <a:spcPts val="1200"/>
                        </a:spcBef>
                        <a:spcAft>
                          <a:spcPts val="1200"/>
                        </a:spcAft>
                      </a:pPr>
                      <a:r>
                        <a:rPr lang="en-IN" sz="2500" dirty="0">
                          <a:effectLst/>
                        </a:rPr>
                        <a:t>American Burn Association severity classification</a:t>
                      </a:r>
                      <a:endParaRPr lang="en-IN" sz="2500" dirty="0">
                        <a:effectLst/>
                        <a:latin typeface="Calibri"/>
                        <a:ea typeface="Calibri"/>
                        <a:cs typeface="Times New Roman" panose="02020603050405020304" pitchFamily="18" charset="0"/>
                      </a:endParaRPr>
                    </a:p>
                  </a:txBody>
                  <a:tcPr marL="30480" marR="30480" marT="30480" marB="30480" anchor="ct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10000"/>
                  </a:ext>
                </a:extLst>
              </a:tr>
              <a:tr h="474957">
                <a:tc>
                  <a:txBody>
                    <a:bodyPr/>
                    <a:lstStyle/>
                    <a:p>
                      <a:pPr marL="0" marR="0" indent="0" algn="ctr" defTabSz="457200" rtl="0" eaLnBrk="1" fontAlgn="auto" latinLnBrk="0" hangingPunct="1">
                        <a:lnSpc>
                          <a:spcPct val="107000"/>
                        </a:lnSpc>
                        <a:spcBef>
                          <a:spcPts val="1200"/>
                        </a:spcBef>
                        <a:spcAft>
                          <a:spcPts val="1200"/>
                        </a:spcAft>
                        <a:buClrTx/>
                        <a:buSzTx/>
                        <a:buFontTx/>
                        <a:buNone/>
                        <a:tabLst/>
                        <a:defRPr/>
                      </a:pPr>
                      <a:r>
                        <a:rPr lang="en-IN" sz="1500" b="1" dirty="0">
                          <a:effectLst/>
                        </a:rPr>
                        <a:t>Minor</a:t>
                      </a:r>
                      <a:endParaRPr lang="en-IN" sz="1500" b="1" dirty="0">
                        <a:effectLst/>
                        <a:latin typeface="Calibri"/>
                        <a:ea typeface="Calibri"/>
                        <a:cs typeface="Times New Roman" panose="02020603050405020304" pitchFamily="18" charset="0"/>
                      </a:endParaRPr>
                    </a:p>
                  </a:txBody>
                  <a:tcPr marL="30480" marR="30480" marT="30480" marB="30480" anchor="ctr"/>
                </a:tc>
                <a:tc>
                  <a:txBody>
                    <a:bodyPr/>
                    <a:lstStyle/>
                    <a:p>
                      <a:pPr algn="ctr">
                        <a:lnSpc>
                          <a:spcPct val="107000"/>
                        </a:lnSpc>
                        <a:spcBef>
                          <a:spcPts val="1200"/>
                        </a:spcBef>
                        <a:spcAft>
                          <a:spcPts val="1200"/>
                        </a:spcAft>
                      </a:pPr>
                      <a:r>
                        <a:rPr lang="en-IN" sz="1500" b="1" dirty="0">
                          <a:effectLst/>
                        </a:rPr>
                        <a:t>Moderate</a:t>
                      </a:r>
                      <a:endParaRPr lang="en-IN" sz="1500" b="1" dirty="0">
                        <a:effectLst/>
                        <a:latin typeface="Calibri"/>
                        <a:ea typeface="Calibri"/>
                        <a:cs typeface="Times New Roman" panose="02020603050405020304" pitchFamily="18" charset="0"/>
                      </a:endParaRPr>
                    </a:p>
                  </a:txBody>
                  <a:tcPr marL="30480" marR="30480" marT="30480" marB="30480" anchor="ctr"/>
                </a:tc>
                <a:tc>
                  <a:txBody>
                    <a:bodyPr/>
                    <a:lstStyle/>
                    <a:p>
                      <a:pPr algn="ctr">
                        <a:lnSpc>
                          <a:spcPct val="107000"/>
                        </a:lnSpc>
                        <a:spcBef>
                          <a:spcPts val="1200"/>
                        </a:spcBef>
                        <a:spcAft>
                          <a:spcPts val="1200"/>
                        </a:spcAft>
                      </a:pPr>
                      <a:r>
                        <a:rPr lang="en-IN" sz="1500" b="1" dirty="0">
                          <a:effectLst/>
                        </a:rPr>
                        <a:t>Major</a:t>
                      </a:r>
                      <a:endParaRPr lang="en-IN" sz="1500" b="1" dirty="0">
                        <a:effectLst/>
                        <a:latin typeface="Calibri"/>
                        <a:ea typeface="Calibri"/>
                        <a:cs typeface="Times New Roman" panose="02020603050405020304" pitchFamily="18" charset="0"/>
                      </a:endParaRPr>
                    </a:p>
                  </a:txBody>
                  <a:tcPr marL="30480" marR="30480" marT="30480" marB="30480" anchor="ctr"/>
                </a:tc>
                <a:extLst>
                  <a:ext uri="{0D108BD9-81ED-4DB2-BD59-A6C34878D82A}">
                    <a16:rowId xmlns:a16="http://schemas.microsoft.com/office/drawing/2014/main" val="10001"/>
                  </a:ext>
                </a:extLst>
              </a:tr>
              <a:tr h="474957">
                <a:tc>
                  <a:txBody>
                    <a:bodyPr/>
                    <a:lstStyle/>
                    <a:p>
                      <a:pPr marL="0" marR="0" indent="0" algn="ctr" defTabSz="457200" rtl="0" eaLnBrk="1" fontAlgn="auto" latinLnBrk="0" hangingPunct="1">
                        <a:lnSpc>
                          <a:spcPct val="107000"/>
                        </a:lnSpc>
                        <a:spcBef>
                          <a:spcPts val="1200"/>
                        </a:spcBef>
                        <a:spcAft>
                          <a:spcPts val="1200"/>
                        </a:spcAft>
                        <a:buClrTx/>
                        <a:buSzTx/>
                        <a:buFontTx/>
                        <a:buNone/>
                        <a:tabLst/>
                        <a:defRPr/>
                      </a:pPr>
                      <a:r>
                        <a:rPr lang="en-IN" sz="1500" b="0" dirty="0">
                          <a:effectLst/>
                        </a:rPr>
                        <a:t>Adult &lt;10% TBSA</a:t>
                      </a:r>
                      <a:endParaRPr lang="en-IN" sz="1500" b="0" dirty="0">
                        <a:effectLst/>
                        <a:latin typeface="Calibri"/>
                        <a:ea typeface="Calibri"/>
                        <a:cs typeface="Times New Roman" panose="02020603050405020304" pitchFamily="18" charset="0"/>
                      </a:endParaRPr>
                    </a:p>
                  </a:txBody>
                  <a:tcPr marL="30480" marR="30480" marT="30480" marB="30480" anchor="ctr"/>
                </a:tc>
                <a:tc>
                  <a:txBody>
                    <a:bodyPr/>
                    <a:lstStyle/>
                    <a:p>
                      <a:pPr algn="ctr">
                        <a:lnSpc>
                          <a:spcPct val="107000"/>
                        </a:lnSpc>
                        <a:spcBef>
                          <a:spcPts val="1200"/>
                        </a:spcBef>
                        <a:spcAft>
                          <a:spcPts val="1200"/>
                        </a:spcAft>
                      </a:pPr>
                      <a:r>
                        <a:rPr lang="en-IN" sz="1500">
                          <a:effectLst/>
                        </a:rPr>
                        <a:t>Adult 10–20% TBSA</a:t>
                      </a:r>
                      <a:endParaRPr lang="en-IN" sz="1500">
                        <a:effectLst/>
                        <a:latin typeface="Calibri"/>
                        <a:ea typeface="Calibri"/>
                        <a:cs typeface="Times New Roman" panose="02020603050405020304" pitchFamily="18" charset="0"/>
                      </a:endParaRPr>
                    </a:p>
                  </a:txBody>
                  <a:tcPr marL="30480" marR="30480" marT="30480" marB="30480" anchor="ctr"/>
                </a:tc>
                <a:tc>
                  <a:txBody>
                    <a:bodyPr/>
                    <a:lstStyle/>
                    <a:p>
                      <a:pPr algn="ctr">
                        <a:lnSpc>
                          <a:spcPct val="107000"/>
                        </a:lnSpc>
                        <a:spcBef>
                          <a:spcPts val="1200"/>
                        </a:spcBef>
                        <a:spcAft>
                          <a:spcPts val="1200"/>
                        </a:spcAft>
                      </a:pPr>
                      <a:r>
                        <a:rPr lang="en-IN" sz="1500">
                          <a:effectLst/>
                        </a:rPr>
                        <a:t>Adult &gt;20% TBSA</a:t>
                      </a:r>
                      <a:endParaRPr lang="en-IN" sz="1500">
                        <a:effectLst/>
                        <a:latin typeface="Calibri"/>
                        <a:ea typeface="Calibri"/>
                        <a:cs typeface="Times New Roman" panose="02020603050405020304" pitchFamily="18" charset="0"/>
                      </a:endParaRPr>
                    </a:p>
                  </a:txBody>
                  <a:tcPr marL="30480" marR="30480" marT="30480" marB="30480" anchor="ctr"/>
                </a:tc>
                <a:extLst>
                  <a:ext uri="{0D108BD9-81ED-4DB2-BD59-A6C34878D82A}">
                    <a16:rowId xmlns:a16="http://schemas.microsoft.com/office/drawing/2014/main" val="10002"/>
                  </a:ext>
                </a:extLst>
              </a:tr>
              <a:tr h="474957">
                <a:tc>
                  <a:txBody>
                    <a:bodyPr/>
                    <a:lstStyle/>
                    <a:p>
                      <a:pPr marL="0" marR="0" indent="0" algn="ctr" defTabSz="457200" rtl="0" eaLnBrk="1" fontAlgn="auto" latinLnBrk="0" hangingPunct="1">
                        <a:lnSpc>
                          <a:spcPct val="107000"/>
                        </a:lnSpc>
                        <a:spcBef>
                          <a:spcPts val="1200"/>
                        </a:spcBef>
                        <a:spcAft>
                          <a:spcPts val="1200"/>
                        </a:spcAft>
                        <a:buClrTx/>
                        <a:buSzTx/>
                        <a:buFontTx/>
                        <a:buNone/>
                        <a:tabLst/>
                        <a:defRPr/>
                      </a:pPr>
                      <a:r>
                        <a:rPr lang="en-IN" sz="1500" b="0" dirty="0">
                          <a:effectLst/>
                        </a:rPr>
                        <a:t>Young or old &lt; 5% TBSA</a:t>
                      </a:r>
                      <a:endParaRPr lang="en-IN" sz="1500" b="0" dirty="0">
                        <a:effectLst/>
                        <a:latin typeface="Calibri"/>
                        <a:ea typeface="Calibri"/>
                        <a:cs typeface="Times New Roman" panose="02020603050405020304" pitchFamily="18" charset="0"/>
                      </a:endParaRPr>
                    </a:p>
                  </a:txBody>
                  <a:tcPr marL="30480" marR="30480" marT="30480" marB="30480" anchor="ctr"/>
                </a:tc>
                <a:tc>
                  <a:txBody>
                    <a:bodyPr/>
                    <a:lstStyle/>
                    <a:p>
                      <a:pPr algn="ctr">
                        <a:lnSpc>
                          <a:spcPct val="107000"/>
                        </a:lnSpc>
                        <a:spcBef>
                          <a:spcPts val="1200"/>
                        </a:spcBef>
                        <a:spcAft>
                          <a:spcPts val="1200"/>
                        </a:spcAft>
                      </a:pPr>
                      <a:r>
                        <a:rPr lang="en-IN" sz="1500">
                          <a:effectLst/>
                        </a:rPr>
                        <a:t>Young or old 5–10% TBSA</a:t>
                      </a:r>
                      <a:endParaRPr lang="en-IN" sz="1500">
                        <a:effectLst/>
                        <a:latin typeface="Calibri"/>
                        <a:ea typeface="Calibri"/>
                        <a:cs typeface="Times New Roman" panose="02020603050405020304" pitchFamily="18" charset="0"/>
                      </a:endParaRPr>
                    </a:p>
                  </a:txBody>
                  <a:tcPr marL="30480" marR="30480" marT="30480" marB="30480" anchor="ctr"/>
                </a:tc>
                <a:tc>
                  <a:txBody>
                    <a:bodyPr/>
                    <a:lstStyle/>
                    <a:p>
                      <a:pPr algn="ctr">
                        <a:lnSpc>
                          <a:spcPct val="107000"/>
                        </a:lnSpc>
                        <a:spcBef>
                          <a:spcPts val="1200"/>
                        </a:spcBef>
                        <a:spcAft>
                          <a:spcPts val="1200"/>
                        </a:spcAft>
                      </a:pPr>
                      <a:r>
                        <a:rPr lang="en-IN" sz="1500" dirty="0">
                          <a:effectLst/>
                        </a:rPr>
                        <a:t>Young or old &gt;10% TBSA</a:t>
                      </a:r>
                      <a:endParaRPr lang="en-IN" sz="1500" dirty="0">
                        <a:effectLst/>
                        <a:latin typeface="Calibri"/>
                        <a:ea typeface="Calibri"/>
                        <a:cs typeface="Times New Roman" panose="02020603050405020304" pitchFamily="18" charset="0"/>
                      </a:endParaRPr>
                    </a:p>
                  </a:txBody>
                  <a:tcPr marL="30480" marR="30480" marT="30480" marB="30480" anchor="ctr"/>
                </a:tc>
                <a:extLst>
                  <a:ext uri="{0D108BD9-81ED-4DB2-BD59-A6C34878D82A}">
                    <a16:rowId xmlns:a16="http://schemas.microsoft.com/office/drawing/2014/main" val="10003"/>
                  </a:ext>
                </a:extLst>
              </a:tr>
              <a:tr h="474957">
                <a:tc>
                  <a:txBody>
                    <a:bodyPr/>
                    <a:lstStyle/>
                    <a:p>
                      <a:pPr marL="0" marR="0" indent="0" algn="ctr" defTabSz="457200" rtl="0" eaLnBrk="1" fontAlgn="auto" latinLnBrk="0" hangingPunct="1">
                        <a:lnSpc>
                          <a:spcPct val="107000"/>
                        </a:lnSpc>
                        <a:spcBef>
                          <a:spcPts val="1200"/>
                        </a:spcBef>
                        <a:spcAft>
                          <a:spcPts val="1200"/>
                        </a:spcAft>
                        <a:buClrTx/>
                        <a:buSzTx/>
                        <a:buFontTx/>
                        <a:buNone/>
                        <a:tabLst/>
                        <a:defRPr/>
                      </a:pPr>
                      <a:r>
                        <a:rPr lang="en-IN" sz="1500" b="0" dirty="0">
                          <a:effectLst/>
                        </a:rPr>
                        <a:t>&lt;2% full thickness burn</a:t>
                      </a:r>
                      <a:endParaRPr lang="en-IN" sz="1500" b="0" dirty="0">
                        <a:effectLst/>
                        <a:latin typeface="Calibri"/>
                        <a:ea typeface="Calibri"/>
                        <a:cs typeface="Times New Roman" panose="02020603050405020304" pitchFamily="18" charset="0"/>
                      </a:endParaRPr>
                    </a:p>
                  </a:txBody>
                  <a:tcPr marL="30480" marR="30480" marT="30480" marB="30480" anchor="ctr"/>
                </a:tc>
                <a:tc>
                  <a:txBody>
                    <a:bodyPr/>
                    <a:lstStyle/>
                    <a:p>
                      <a:pPr algn="ctr">
                        <a:lnSpc>
                          <a:spcPct val="107000"/>
                        </a:lnSpc>
                        <a:spcBef>
                          <a:spcPts val="1200"/>
                        </a:spcBef>
                        <a:spcAft>
                          <a:spcPts val="1200"/>
                        </a:spcAft>
                      </a:pPr>
                      <a:r>
                        <a:rPr lang="en-IN" sz="1500" dirty="0">
                          <a:effectLst/>
                        </a:rPr>
                        <a:t>2–5% full thickness burn</a:t>
                      </a:r>
                      <a:endParaRPr lang="en-IN" sz="1500" dirty="0">
                        <a:effectLst/>
                        <a:latin typeface="Calibri"/>
                        <a:ea typeface="Calibri"/>
                        <a:cs typeface="Times New Roman" panose="02020603050405020304" pitchFamily="18" charset="0"/>
                      </a:endParaRPr>
                    </a:p>
                  </a:txBody>
                  <a:tcPr marL="30480" marR="30480" marT="30480" marB="30480" anchor="ctr"/>
                </a:tc>
                <a:tc>
                  <a:txBody>
                    <a:bodyPr/>
                    <a:lstStyle/>
                    <a:p>
                      <a:pPr algn="ctr">
                        <a:lnSpc>
                          <a:spcPct val="107000"/>
                        </a:lnSpc>
                        <a:spcBef>
                          <a:spcPts val="1200"/>
                        </a:spcBef>
                        <a:spcAft>
                          <a:spcPts val="1200"/>
                        </a:spcAft>
                      </a:pPr>
                      <a:r>
                        <a:rPr lang="en-IN" sz="1500">
                          <a:effectLst/>
                        </a:rPr>
                        <a:t>&gt;5% full thickness burn</a:t>
                      </a:r>
                      <a:endParaRPr lang="en-IN" sz="1500">
                        <a:effectLst/>
                        <a:latin typeface="Calibri"/>
                        <a:ea typeface="Calibri"/>
                        <a:cs typeface="Times New Roman" panose="02020603050405020304" pitchFamily="18" charset="0"/>
                      </a:endParaRPr>
                    </a:p>
                  </a:txBody>
                  <a:tcPr marL="30480" marR="30480" marT="30480" marB="30480" anchor="ctr"/>
                </a:tc>
                <a:extLst>
                  <a:ext uri="{0D108BD9-81ED-4DB2-BD59-A6C34878D82A}">
                    <a16:rowId xmlns:a16="http://schemas.microsoft.com/office/drawing/2014/main" val="10004"/>
                  </a:ext>
                </a:extLst>
              </a:tr>
              <a:tr h="481139">
                <a:tc>
                  <a:txBody>
                    <a:bodyPr/>
                    <a:lstStyle/>
                    <a:p>
                      <a:pPr>
                        <a:lnSpc>
                          <a:spcPct val="107000"/>
                        </a:lnSpc>
                      </a:pPr>
                      <a:endParaRPr lang="en-IN" sz="1500" dirty="0">
                        <a:effectLst/>
                        <a:latin typeface="Calibri"/>
                      </a:endParaRPr>
                    </a:p>
                  </a:txBody>
                  <a:tcPr marL="30480" marR="30480" marT="30480" marB="30480" anchor="ctr"/>
                </a:tc>
                <a:tc>
                  <a:txBody>
                    <a:bodyPr/>
                    <a:lstStyle/>
                    <a:p>
                      <a:pPr algn="ctr">
                        <a:lnSpc>
                          <a:spcPct val="107000"/>
                        </a:lnSpc>
                        <a:spcBef>
                          <a:spcPts val="1200"/>
                        </a:spcBef>
                        <a:spcAft>
                          <a:spcPts val="1200"/>
                        </a:spcAft>
                      </a:pPr>
                      <a:r>
                        <a:rPr lang="en-IN" sz="1500">
                          <a:effectLst/>
                        </a:rPr>
                        <a:t>High voltage injury</a:t>
                      </a:r>
                      <a:endParaRPr lang="en-IN" sz="1500">
                        <a:effectLst/>
                        <a:latin typeface="Calibri"/>
                        <a:ea typeface="Calibri"/>
                        <a:cs typeface="Times New Roman" panose="02020603050405020304" pitchFamily="18" charset="0"/>
                      </a:endParaRPr>
                    </a:p>
                  </a:txBody>
                  <a:tcPr marL="30480" marR="30480" marT="30480" marB="30480" anchor="ctr"/>
                </a:tc>
                <a:tc>
                  <a:txBody>
                    <a:bodyPr/>
                    <a:lstStyle/>
                    <a:p>
                      <a:pPr algn="ctr">
                        <a:lnSpc>
                          <a:spcPct val="107000"/>
                        </a:lnSpc>
                        <a:spcBef>
                          <a:spcPts val="1200"/>
                        </a:spcBef>
                        <a:spcAft>
                          <a:spcPts val="1200"/>
                        </a:spcAft>
                      </a:pPr>
                      <a:r>
                        <a:rPr lang="en-IN" sz="1500">
                          <a:effectLst/>
                        </a:rPr>
                        <a:t>High voltage burn</a:t>
                      </a:r>
                      <a:endParaRPr lang="en-IN" sz="1500">
                        <a:effectLst/>
                        <a:latin typeface="Calibri"/>
                        <a:ea typeface="Calibri"/>
                        <a:cs typeface="Times New Roman" panose="02020603050405020304" pitchFamily="18" charset="0"/>
                      </a:endParaRPr>
                    </a:p>
                  </a:txBody>
                  <a:tcPr marL="30480" marR="30480" marT="30480" marB="30480" anchor="ctr"/>
                </a:tc>
                <a:extLst>
                  <a:ext uri="{0D108BD9-81ED-4DB2-BD59-A6C34878D82A}">
                    <a16:rowId xmlns:a16="http://schemas.microsoft.com/office/drawing/2014/main" val="10005"/>
                  </a:ext>
                </a:extLst>
              </a:tr>
              <a:tr h="481139">
                <a:tc>
                  <a:txBody>
                    <a:bodyPr/>
                    <a:lstStyle/>
                    <a:p>
                      <a:pPr>
                        <a:lnSpc>
                          <a:spcPct val="107000"/>
                        </a:lnSpc>
                      </a:pPr>
                      <a:endParaRPr lang="en-IN" sz="1500">
                        <a:effectLst/>
                        <a:latin typeface="Calibri"/>
                      </a:endParaRPr>
                    </a:p>
                  </a:txBody>
                  <a:tcPr marL="30480" marR="30480" marT="30480" marB="30480" anchor="ctr"/>
                </a:tc>
                <a:tc>
                  <a:txBody>
                    <a:bodyPr/>
                    <a:lstStyle/>
                    <a:p>
                      <a:pPr algn="ctr">
                        <a:lnSpc>
                          <a:spcPct val="107000"/>
                        </a:lnSpc>
                        <a:spcBef>
                          <a:spcPts val="1200"/>
                        </a:spcBef>
                        <a:spcAft>
                          <a:spcPts val="1200"/>
                        </a:spcAft>
                      </a:pPr>
                      <a:r>
                        <a:rPr lang="en-IN" sz="1500">
                          <a:effectLst/>
                        </a:rPr>
                        <a:t>Possible inhalation injury</a:t>
                      </a:r>
                      <a:endParaRPr lang="en-IN" sz="1500">
                        <a:effectLst/>
                        <a:latin typeface="Calibri"/>
                        <a:ea typeface="Calibri"/>
                        <a:cs typeface="Times New Roman" panose="02020603050405020304" pitchFamily="18" charset="0"/>
                      </a:endParaRPr>
                    </a:p>
                  </a:txBody>
                  <a:tcPr marL="30480" marR="30480" marT="30480" marB="30480" anchor="ctr"/>
                </a:tc>
                <a:tc>
                  <a:txBody>
                    <a:bodyPr/>
                    <a:lstStyle/>
                    <a:p>
                      <a:pPr algn="ctr">
                        <a:lnSpc>
                          <a:spcPct val="107000"/>
                        </a:lnSpc>
                        <a:spcBef>
                          <a:spcPts val="1200"/>
                        </a:spcBef>
                        <a:spcAft>
                          <a:spcPts val="1200"/>
                        </a:spcAft>
                      </a:pPr>
                      <a:r>
                        <a:rPr lang="en-IN" sz="1500">
                          <a:effectLst/>
                        </a:rPr>
                        <a:t>Known inhalation injury</a:t>
                      </a:r>
                      <a:endParaRPr lang="en-IN" sz="1500">
                        <a:effectLst/>
                        <a:latin typeface="Calibri"/>
                        <a:ea typeface="Calibri"/>
                        <a:cs typeface="Times New Roman" panose="02020603050405020304" pitchFamily="18" charset="0"/>
                      </a:endParaRPr>
                    </a:p>
                  </a:txBody>
                  <a:tcPr marL="30480" marR="30480" marT="30480" marB="30480" anchor="ctr"/>
                </a:tc>
                <a:extLst>
                  <a:ext uri="{0D108BD9-81ED-4DB2-BD59-A6C34878D82A}">
                    <a16:rowId xmlns:a16="http://schemas.microsoft.com/office/drawing/2014/main" val="10006"/>
                  </a:ext>
                </a:extLst>
              </a:tr>
              <a:tr h="533439">
                <a:tc>
                  <a:txBody>
                    <a:bodyPr/>
                    <a:lstStyle/>
                    <a:p>
                      <a:pPr>
                        <a:lnSpc>
                          <a:spcPct val="107000"/>
                        </a:lnSpc>
                      </a:pPr>
                      <a:endParaRPr lang="en-IN" sz="1500">
                        <a:effectLst/>
                        <a:latin typeface="Calibri"/>
                      </a:endParaRPr>
                    </a:p>
                  </a:txBody>
                  <a:tcPr marL="30480" marR="30480" marT="30480" marB="30480" anchor="ctr"/>
                </a:tc>
                <a:tc>
                  <a:txBody>
                    <a:bodyPr/>
                    <a:lstStyle/>
                    <a:p>
                      <a:pPr algn="ctr">
                        <a:lnSpc>
                          <a:spcPct val="107000"/>
                        </a:lnSpc>
                        <a:spcBef>
                          <a:spcPts val="1200"/>
                        </a:spcBef>
                        <a:spcAft>
                          <a:spcPts val="1200"/>
                        </a:spcAft>
                      </a:pPr>
                      <a:r>
                        <a:rPr lang="en-IN" sz="1500">
                          <a:effectLst/>
                        </a:rPr>
                        <a:t>Circumferential burn</a:t>
                      </a:r>
                      <a:endParaRPr lang="en-IN" sz="1500">
                        <a:effectLst/>
                        <a:latin typeface="Calibri"/>
                        <a:ea typeface="Calibri"/>
                        <a:cs typeface="Times New Roman" panose="02020603050405020304" pitchFamily="18" charset="0"/>
                      </a:endParaRPr>
                    </a:p>
                  </a:txBody>
                  <a:tcPr marL="30480" marR="30480" marT="30480" marB="30480" anchor="ctr"/>
                </a:tc>
                <a:tc>
                  <a:txBody>
                    <a:bodyPr/>
                    <a:lstStyle/>
                    <a:p>
                      <a:pPr algn="ctr">
                        <a:lnSpc>
                          <a:spcPct val="107000"/>
                        </a:lnSpc>
                        <a:spcBef>
                          <a:spcPts val="1200"/>
                        </a:spcBef>
                        <a:spcAft>
                          <a:spcPts val="1200"/>
                        </a:spcAft>
                      </a:pPr>
                      <a:r>
                        <a:rPr lang="en-IN" sz="1500">
                          <a:effectLst/>
                        </a:rPr>
                        <a:t>Significant burn to face, joints, hands or feet</a:t>
                      </a:r>
                      <a:endParaRPr lang="en-IN" sz="1500">
                        <a:effectLst/>
                        <a:latin typeface="Calibri"/>
                        <a:ea typeface="Calibri"/>
                        <a:cs typeface="Times New Roman" panose="02020603050405020304" pitchFamily="18" charset="0"/>
                      </a:endParaRPr>
                    </a:p>
                  </a:txBody>
                  <a:tcPr marL="30480" marR="30480" marT="30480" marB="30480" anchor="ctr"/>
                </a:tc>
                <a:extLst>
                  <a:ext uri="{0D108BD9-81ED-4DB2-BD59-A6C34878D82A}">
                    <a16:rowId xmlns:a16="http://schemas.microsoft.com/office/drawing/2014/main" val="10007"/>
                  </a:ext>
                </a:extLst>
              </a:tr>
              <a:tr h="481139">
                <a:tc>
                  <a:txBody>
                    <a:bodyPr/>
                    <a:lstStyle/>
                    <a:p>
                      <a:pPr>
                        <a:lnSpc>
                          <a:spcPct val="107000"/>
                        </a:lnSpc>
                      </a:pPr>
                      <a:endParaRPr lang="en-IN" sz="1500" dirty="0">
                        <a:effectLst/>
                        <a:latin typeface="Calibri"/>
                      </a:endParaRPr>
                    </a:p>
                  </a:txBody>
                  <a:tcPr marL="30480" marR="30480" marT="30480" marB="30480" anchor="ctr"/>
                </a:tc>
                <a:tc>
                  <a:txBody>
                    <a:bodyPr/>
                    <a:lstStyle/>
                    <a:p>
                      <a:pPr algn="ctr">
                        <a:lnSpc>
                          <a:spcPct val="107000"/>
                        </a:lnSpc>
                        <a:spcBef>
                          <a:spcPts val="1200"/>
                        </a:spcBef>
                        <a:spcAft>
                          <a:spcPts val="1200"/>
                        </a:spcAft>
                      </a:pPr>
                      <a:r>
                        <a:rPr lang="en-IN" sz="1500">
                          <a:effectLst/>
                        </a:rPr>
                        <a:t>Other health problems</a:t>
                      </a:r>
                      <a:endParaRPr lang="en-IN" sz="1500">
                        <a:effectLst/>
                        <a:latin typeface="Calibri"/>
                        <a:ea typeface="Calibri"/>
                        <a:cs typeface="Times New Roman" panose="02020603050405020304" pitchFamily="18" charset="0"/>
                      </a:endParaRPr>
                    </a:p>
                  </a:txBody>
                  <a:tcPr marL="30480" marR="30480" marT="30480" marB="30480" anchor="ctr"/>
                </a:tc>
                <a:tc>
                  <a:txBody>
                    <a:bodyPr/>
                    <a:lstStyle/>
                    <a:p>
                      <a:pPr algn="ctr">
                        <a:lnSpc>
                          <a:spcPct val="107000"/>
                        </a:lnSpc>
                        <a:spcBef>
                          <a:spcPts val="1200"/>
                        </a:spcBef>
                        <a:spcAft>
                          <a:spcPts val="1200"/>
                        </a:spcAft>
                      </a:pPr>
                      <a:r>
                        <a:rPr lang="en-IN" sz="1500" dirty="0">
                          <a:effectLst/>
                        </a:rPr>
                        <a:t>Associated injuries</a:t>
                      </a:r>
                      <a:endParaRPr lang="en-IN" sz="1500" dirty="0">
                        <a:effectLst/>
                        <a:latin typeface="Calibri"/>
                        <a:ea typeface="Calibri"/>
                        <a:cs typeface="Times New Roman" panose="02020603050405020304" pitchFamily="18" charset="0"/>
                      </a:endParaRPr>
                    </a:p>
                  </a:txBody>
                  <a:tcPr marL="30480" marR="30480" marT="30480" marB="30480" anchor="ctr"/>
                </a:tc>
                <a:extLst>
                  <a:ext uri="{0D108BD9-81ED-4DB2-BD59-A6C34878D82A}">
                    <a16:rowId xmlns:a16="http://schemas.microsoft.com/office/drawing/2014/main" val="10008"/>
                  </a:ext>
                </a:extLst>
              </a:tr>
            </a:tbl>
          </a:graphicData>
        </a:graphic>
      </p:graphicFrame>
      <p:sp>
        <p:nvSpPr>
          <p:cNvPr id="3" name="Slide Number Placeholder 2"/>
          <p:cNvSpPr>
            <a:spLocks noGrp="1"/>
          </p:cNvSpPr>
          <p:nvPr>
            <p:ph type="sldNum" sz="quarter" idx="12"/>
          </p:nvPr>
        </p:nvSpPr>
        <p:spPr/>
        <p:txBody>
          <a:bodyPr/>
          <a:lstStyle/>
          <a:p>
            <a:fld id="{7E5D4D87-29B9-47AE-BDD8-12EE0FBCC1D4}" type="slidenum">
              <a:rPr lang="en-IN" smtClean="0"/>
              <a:pPr/>
              <a:t>39</a:t>
            </a:fld>
            <a:endParaRPr lang="en-IN"/>
          </a:p>
        </p:txBody>
      </p:sp>
    </p:spTree>
    <p:extLst>
      <p:ext uri="{BB962C8B-B14F-4D97-AF65-F5344CB8AC3E}">
        <p14:creationId xmlns:p14="http://schemas.microsoft.com/office/powerpoint/2010/main" val="8217059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skin</a:t>
            </a:r>
          </a:p>
        </p:txBody>
      </p:sp>
      <p:sp>
        <p:nvSpPr>
          <p:cNvPr id="3" name="Content Placeholder 2"/>
          <p:cNvSpPr>
            <a:spLocks noGrp="1"/>
          </p:cNvSpPr>
          <p:nvPr>
            <p:ph idx="1"/>
          </p:nvPr>
        </p:nvSpPr>
        <p:spPr/>
        <p:txBody>
          <a:bodyPr>
            <a:noAutofit/>
          </a:bodyPr>
          <a:lstStyle/>
          <a:p>
            <a:r>
              <a:rPr lang="en-IN" sz="2400" dirty="0"/>
              <a:t>Skin is the largest organ , covering a surface area of 1.5 to 2 m</a:t>
            </a:r>
            <a:r>
              <a:rPr lang="en-US" sz="2400" baseline="30000" dirty="0"/>
              <a:t> 2</a:t>
            </a:r>
            <a:r>
              <a:rPr lang="en-IN" sz="2400" dirty="0"/>
              <a:t> in adults</a:t>
            </a:r>
            <a:r>
              <a:rPr lang="en-US" sz="2400" baseline="30000" dirty="0"/>
              <a:t>  </a:t>
            </a:r>
            <a:r>
              <a:rPr lang="en-US" sz="2400" dirty="0"/>
              <a:t>.</a:t>
            </a:r>
          </a:p>
          <a:p>
            <a:endParaRPr lang="en-US" sz="2400" dirty="0"/>
          </a:p>
          <a:p>
            <a:r>
              <a:rPr lang="en-IN" sz="2400" dirty="0"/>
              <a:t>The skin consists of a thin outer layer which is cellular and derived from the ectoderm -the epidermis .</a:t>
            </a:r>
          </a:p>
          <a:p>
            <a:endParaRPr lang="en-IN" sz="2400" dirty="0"/>
          </a:p>
          <a:p>
            <a:r>
              <a:rPr lang="en-IN" sz="2400" dirty="0"/>
              <a:t>An inner thicker fibrous layer which originates from the mesoderm – the dermis.</a:t>
            </a:r>
          </a:p>
          <a:p>
            <a:endParaRPr lang="en-IN" sz="2400" dirty="0"/>
          </a:p>
        </p:txBody>
      </p:sp>
      <p:sp>
        <p:nvSpPr>
          <p:cNvPr id="4" name="Slide Number Placeholder 3"/>
          <p:cNvSpPr>
            <a:spLocks noGrp="1"/>
          </p:cNvSpPr>
          <p:nvPr>
            <p:ph type="sldNum" sz="quarter" idx="12"/>
          </p:nvPr>
        </p:nvSpPr>
        <p:spPr/>
        <p:txBody>
          <a:bodyPr/>
          <a:lstStyle/>
          <a:p>
            <a:fld id="{7E5D4D87-29B9-47AE-BDD8-12EE0FBCC1D4}" type="slidenum">
              <a:rPr lang="en-IN" smtClean="0"/>
              <a:pPr/>
              <a:t>4</a:t>
            </a:fld>
            <a:endParaRPr lang="en-IN"/>
          </a:p>
        </p:txBody>
      </p:sp>
    </p:spTree>
    <p:extLst>
      <p:ext uri="{BB962C8B-B14F-4D97-AF65-F5344CB8AC3E}">
        <p14:creationId xmlns:p14="http://schemas.microsoft.com/office/powerpoint/2010/main" val="21487688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upload.wikimedia.org/wikipedia/commons/thumb/b/b9/513_Degree_of_burns.jpg/220px-513_Degree_of_burns.jpg">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2402007" y="1842448"/>
            <a:ext cx="7274256" cy="4819634"/>
          </a:xfrm>
          <a:prstGeom prst="rect">
            <a:avLst/>
          </a:prstGeom>
          <a:noFill/>
          <a:ln>
            <a:noFill/>
          </a:ln>
        </p:spPr>
      </p:pic>
      <p:sp>
        <p:nvSpPr>
          <p:cNvPr id="3" name="Title 2"/>
          <p:cNvSpPr>
            <a:spLocks noGrp="1"/>
          </p:cNvSpPr>
          <p:nvPr>
            <p:ph type="title"/>
          </p:nvPr>
        </p:nvSpPr>
        <p:spPr/>
        <p:txBody>
          <a:bodyPr/>
          <a:lstStyle/>
          <a:p>
            <a:r>
              <a:rPr lang="en-IN" dirty="0"/>
              <a:t>Total surface area calculation</a:t>
            </a:r>
          </a:p>
        </p:txBody>
      </p:sp>
      <p:sp>
        <p:nvSpPr>
          <p:cNvPr id="4" name="Slide Number Placeholder 3"/>
          <p:cNvSpPr>
            <a:spLocks noGrp="1"/>
          </p:cNvSpPr>
          <p:nvPr>
            <p:ph type="sldNum" sz="quarter" idx="12"/>
          </p:nvPr>
        </p:nvSpPr>
        <p:spPr/>
        <p:txBody>
          <a:bodyPr/>
          <a:lstStyle/>
          <a:p>
            <a:fld id="{7E5D4D87-29B9-47AE-BDD8-12EE0FBCC1D4}" type="slidenum">
              <a:rPr lang="en-IN" smtClean="0"/>
              <a:pPr/>
              <a:t>40</a:t>
            </a:fld>
            <a:endParaRPr lang="en-IN"/>
          </a:p>
        </p:txBody>
      </p:sp>
    </p:spTree>
    <p:extLst>
      <p:ext uri="{BB962C8B-B14F-4D97-AF65-F5344CB8AC3E}">
        <p14:creationId xmlns:p14="http://schemas.microsoft.com/office/powerpoint/2010/main" val="306581783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IN" dirty="0"/>
              <a:t>Zones of a burn </a:t>
            </a:r>
          </a:p>
        </p:txBody>
      </p:sp>
      <p:sp>
        <p:nvSpPr>
          <p:cNvPr id="3" name="Subtitle 2"/>
          <p:cNvSpPr>
            <a:spLocks noGrp="1"/>
          </p:cNvSpPr>
          <p:nvPr>
            <p:ph type="subTitle" idx="1"/>
          </p:nvPr>
        </p:nvSpPr>
        <p:spPr/>
        <p:txBody>
          <a:bodyPr/>
          <a:lstStyle/>
          <a:p>
            <a:endParaRPr lang="en-IN"/>
          </a:p>
        </p:txBody>
      </p:sp>
      <p:sp>
        <p:nvSpPr>
          <p:cNvPr id="4" name="Slide Number Placeholder 3"/>
          <p:cNvSpPr>
            <a:spLocks noGrp="1"/>
          </p:cNvSpPr>
          <p:nvPr>
            <p:ph type="sldNum" sz="quarter" idx="12"/>
          </p:nvPr>
        </p:nvSpPr>
        <p:spPr/>
        <p:txBody>
          <a:bodyPr/>
          <a:lstStyle/>
          <a:p>
            <a:fld id="{7E5D4D87-29B9-47AE-BDD8-12EE0FBCC1D4}" type="slidenum">
              <a:rPr lang="en-IN" smtClean="0"/>
              <a:pPr/>
              <a:t>41</a:t>
            </a:fld>
            <a:endParaRPr lang="en-IN"/>
          </a:p>
        </p:txBody>
      </p:sp>
    </p:spTree>
    <p:extLst>
      <p:ext uri="{BB962C8B-B14F-4D97-AF65-F5344CB8AC3E}">
        <p14:creationId xmlns:p14="http://schemas.microsoft.com/office/powerpoint/2010/main" val="22778870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Jackson 1947</a:t>
            </a:r>
          </a:p>
        </p:txBody>
      </p:sp>
      <p:pic>
        <p:nvPicPr>
          <p:cNvPr id="4" name="Picture 2"/>
          <p:cNvPicPr>
            <a:picLocks noGrp="1" noChangeAspect="1" noChangeArrowheads="1"/>
          </p:cNvPicPr>
          <p:nvPr>
            <p:ph idx="1"/>
          </p:nvPr>
        </p:nvPicPr>
        <p:blipFill>
          <a:blip r:embed="rId2"/>
          <a:stretch>
            <a:fillRect/>
          </a:stretch>
        </p:blipFill>
        <p:spPr bwMode="auto">
          <a:xfrm>
            <a:off x="232012" y="2333767"/>
            <a:ext cx="11778018" cy="4353636"/>
          </a:xfrm>
          <a:prstGeom prst="rect">
            <a:avLst/>
          </a:prstGeom>
          <a:noFill/>
          <a:ln w="9525">
            <a:noFill/>
            <a:miter lim="800000"/>
            <a:headEnd/>
            <a:tailEnd/>
          </a:ln>
          <a:effectLst/>
        </p:spPr>
      </p:pic>
      <p:sp>
        <p:nvSpPr>
          <p:cNvPr id="3" name="Slide Number Placeholder 2"/>
          <p:cNvSpPr>
            <a:spLocks noGrp="1"/>
          </p:cNvSpPr>
          <p:nvPr>
            <p:ph type="sldNum" sz="quarter" idx="12"/>
          </p:nvPr>
        </p:nvSpPr>
        <p:spPr/>
        <p:txBody>
          <a:bodyPr/>
          <a:lstStyle/>
          <a:p>
            <a:fld id="{7E5D4D87-29B9-47AE-BDD8-12EE0FBCC1D4}" type="slidenum">
              <a:rPr lang="en-IN" smtClean="0"/>
              <a:pPr/>
              <a:t>42</a:t>
            </a:fld>
            <a:endParaRPr lang="en-IN"/>
          </a:p>
        </p:txBody>
      </p:sp>
    </p:spTree>
    <p:extLst>
      <p:ext uri="{BB962C8B-B14F-4D97-AF65-F5344CB8AC3E}">
        <p14:creationId xmlns:p14="http://schemas.microsoft.com/office/powerpoint/2010/main" val="108640570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Zone of coagulation</a:t>
            </a:r>
          </a:p>
        </p:txBody>
      </p:sp>
      <p:sp>
        <p:nvSpPr>
          <p:cNvPr id="3" name="Content Placeholder 2"/>
          <p:cNvSpPr>
            <a:spLocks noGrp="1"/>
          </p:cNvSpPr>
          <p:nvPr>
            <p:ph sz="half" idx="1"/>
          </p:nvPr>
        </p:nvSpPr>
        <p:spPr/>
        <p:txBody>
          <a:bodyPr>
            <a:normAutofit lnSpcReduction="10000"/>
          </a:bodyPr>
          <a:lstStyle/>
          <a:p>
            <a:pPr>
              <a:lnSpc>
                <a:spcPct val="150000"/>
              </a:lnSpc>
            </a:pPr>
            <a:r>
              <a:rPr lang="en-US" sz="2400" dirty="0"/>
              <a:t>This occurs at the point of maximum damage.</a:t>
            </a:r>
          </a:p>
          <a:p>
            <a:pPr>
              <a:lnSpc>
                <a:spcPct val="150000"/>
              </a:lnSpc>
            </a:pPr>
            <a:r>
              <a:rPr lang="en-IN" sz="2400" dirty="0"/>
              <a:t>Complete coagulative  necrosis  of tissue cells which become completely nonviable and cannot recover with treatment.</a:t>
            </a:r>
          </a:p>
          <a:p>
            <a:endParaRPr lang="en-IN" sz="2400"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958574" y="2603500"/>
            <a:ext cx="4298005" cy="3416301"/>
          </a:xfrm>
        </p:spPr>
      </p:pic>
      <p:sp>
        <p:nvSpPr>
          <p:cNvPr id="6" name="Right Arrow 5"/>
          <p:cNvSpPr/>
          <p:nvPr/>
        </p:nvSpPr>
        <p:spPr>
          <a:xfrm>
            <a:off x="7803930" y="4713889"/>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Slide Number Placeholder 3"/>
          <p:cNvSpPr>
            <a:spLocks noGrp="1"/>
          </p:cNvSpPr>
          <p:nvPr>
            <p:ph type="sldNum" sz="quarter" idx="12"/>
          </p:nvPr>
        </p:nvSpPr>
        <p:spPr/>
        <p:txBody>
          <a:bodyPr/>
          <a:lstStyle/>
          <a:p>
            <a:fld id="{7E5D4D87-29B9-47AE-BDD8-12EE0FBCC1D4}" type="slidenum">
              <a:rPr lang="en-IN" smtClean="0"/>
              <a:pPr/>
              <a:t>43</a:t>
            </a:fld>
            <a:endParaRPr lang="en-IN"/>
          </a:p>
        </p:txBody>
      </p:sp>
    </p:spTree>
    <p:extLst>
      <p:ext uri="{BB962C8B-B14F-4D97-AF65-F5344CB8AC3E}">
        <p14:creationId xmlns:p14="http://schemas.microsoft.com/office/powerpoint/2010/main" val="122747232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Zone of stasis</a:t>
            </a:r>
          </a:p>
        </p:txBody>
      </p:sp>
      <p:sp>
        <p:nvSpPr>
          <p:cNvPr id="3" name="Content Placeholder 2"/>
          <p:cNvSpPr>
            <a:spLocks noGrp="1"/>
          </p:cNvSpPr>
          <p:nvPr>
            <p:ph sz="half" idx="1"/>
          </p:nvPr>
        </p:nvSpPr>
        <p:spPr/>
        <p:txBody>
          <a:bodyPr>
            <a:normAutofit/>
          </a:bodyPr>
          <a:lstStyle/>
          <a:p>
            <a:pPr>
              <a:lnSpc>
                <a:spcPct val="150000"/>
              </a:lnSpc>
            </a:pPr>
            <a:r>
              <a:rPr lang="en-IN" sz="2400" dirty="0"/>
              <a:t>Its a periphery zone</a:t>
            </a:r>
          </a:p>
          <a:p>
            <a:pPr>
              <a:lnSpc>
                <a:spcPct val="150000"/>
              </a:lnSpc>
            </a:pPr>
            <a:r>
              <a:rPr lang="en-US" sz="2400" dirty="0"/>
              <a:t>Characterized by decreased tissue perfusion</a:t>
            </a:r>
            <a:endParaRPr lang="en-IN" sz="2400"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227379" y="2727434"/>
            <a:ext cx="4713889" cy="3452649"/>
          </a:xfrm>
        </p:spPr>
      </p:pic>
      <p:sp>
        <p:nvSpPr>
          <p:cNvPr id="6" name="Right Arrow 5"/>
          <p:cNvSpPr/>
          <p:nvPr/>
        </p:nvSpPr>
        <p:spPr>
          <a:xfrm>
            <a:off x="6227379" y="4792718"/>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Slide Number Placeholder 3"/>
          <p:cNvSpPr>
            <a:spLocks noGrp="1"/>
          </p:cNvSpPr>
          <p:nvPr>
            <p:ph type="sldNum" sz="quarter" idx="12"/>
          </p:nvPr>
        </p:nvSpPr>
        <p:spPr/>
        <p:txBody>
          <a:bodyPr/>
          <a:lstStyle/>
          <a:p>
            <a:fld id="{7E5D4D87-29B9-47AE-BDD8-12EE0FBCC1D4}" type="slidenum">
              <a:rPr lang="en-IN" smtClean="0"/>
              <a:pPr/>
              <a:t>44</a:t>
            </a:fld>
            <a:endParaRPr lang="en-IN"/>
          </a:p>
        </p:txBody>
      </p:sp>
    </p:spTree>
    <p:extLst>
      <p:ext uri="{BB962C8B-B14F-4D97-AF65-F5344CB8AC3E}">
        <p14:creationId xmlns:p14="http://schemas.microsoft.com/office/powerpoint/2010/main" val="116273652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Zones of hyperaemia</a:t>
            </a:r>
          </a:p>
        </p:txBody>
      </p:sp>
      <p:sp>
        <p:nvSpPr>
          <p:cNvPr id="3" name="Content Placeholder 2"/>
          <p:cNvSpPr>
            <a:spLocks noGrp="1"/>
          </p:cNvSpPr>
          <p:nvPr>
            <p:ph sz="half" idx="1"/>
          </p:nvPr>
        </p:nvSpPr>
        <p:spPr/>
        <p:txBody>
          <a:bodyPr>
            <a:noAutofit/>
          </a:bodyPr>
          <a:lstStyle/>
          <a:p>
            <a:pPr>
              <a:lnSpc>
                <a:spcPct val="150000"/>
              </a:lnSpc>
            </a:pPr>
            <a:r>
              <a:rPr lang="en-US" sz="2400" dirty="0"/>
              <a:t>In this outermost zone tissue perfusion is increased.</a:t>
            </a:r>
          </a:p>
          <a:p>
            <a:pPr>
              <a:lnSpc>
                <a:spcPct val="150000"/>
              </a:lnSpc>
            </a:pPr>
            <a:r>
              <a:rPr lang="en-US" sz="2400" dirty="0"/>
              <a:t>The tissue here will invariably recover unless there is severe sepsis or prolonged hypoperfusion</a:t>
            </a:r>
            <a:endParaRPr lang="en-IN" sz="2400"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290441" y="2790497"/>
            <a:ext cx="5659821" cy="3342289"/>
          </a:xfrm>
        </p:spPr>
      </p:pic>
      <p:sp>
        <p:nvSpPr>
          <p:cNvPr id="6" name="Left Arrow 5"/>
          <p:cNvSpPr/>
          <p:nvPr/>
        </p:nvSpPr>
        <p:spPr>
          <a:xfrm>
            <a:off x="10971854" y="4603531"/>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Slide Number Placeholder 3"/>
          <p:cNvSpPr>
            <a:spLocks noGrp="1"/>
          </p:cNvSpPr>
          <p:nvPr>
            <p:ph type="sldNum" sz="quarter" idx="12"/>
          </p:nvPr>
        </p:nvSpPr>
        <p:spPr/>
        <p:txBody>
          <a:bodyPr/>
          <a:lstStyle/>
          <a:p>
            <a:fld id="{7E5D4D87-29B9-47AE-BDD8-12EE0FBCC1D4}" type="slidenum">
              <a:rPr lang="en-IN" smtClean="0"/>
              <a:pPr/>
              <a:t>45</a:t>
            </a:fld>
            <a:endParaRPr lang="en-IN"/>
          </a:p>
        </p:txBody>
      </p:sp>
    </p:spTree>
    <p:extLst>
      <p:ext uri="{BB962C8B-B14F-4D97-AF65-F5344CB8AC3E}">
        <p14:creationId xmlns:p14="http://schemas.microsoft.com/office/powerpoint/2010/main" val="337875870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IN" dirty="0"/>
              <a:t>Pathophysiology of burns</a:t>
            </a:r>
          </a:p>
        </p:txBody>
      </p:sp>
      <p:sp>
        <p:nvSpPr>
          <p:cNvPr id="3" name="Subtitle 2"/>
          <p:cNvSpPr>
            <a:spLocks noGrp="1"/>
          </p:cNvSpPr>
          <p:nvPr>
            <p:ph type="subTitle" idx="1"/>
          </p:nvPr>
        </p:nvSpPr>
        <p:spPr/>
        <p:txBody>
          <a:bodyPr/>
          <a:lstStyle/>
          <a:p>
            <a:endParaRPr lang="en-IN"/>
          </a:p>
        </p:txBody>
      </p:sp>
      <p:sp>
        <p:nvSpPr>
          <p:cNvPr id="4" name="Slide Number Placeholder 3"/>
          <p:cNvSpPr>
            <a:spLocks noGrp="1"/>
          </p:cNvSpPr>
          <p:nvPr>
            <p:ph type="sldNum" sz="quarter" idx="12"/>
          </p:nvPr>
        </p:nvSpPr>
        <p:spPr/>
        <p:txBody>
          <a:bodyPr/>
          <a:lstStyle/>
          <a:p>
            <a:fld id="{7E5D4D87-29B9-47AE-BDD8-12EE0FBCC1D4}" type="slidenum">
              <a:rPr lang="en-IN" smtClean="0"/>
              <a:pPr/>
              <a:t>46</a:t>
            </a:fld>
            <a:endParaRPr lang="en-IN"/>
          </a:p>
        </p:txBody>
      </p:sp>
    </p:spTree>
    <p:extLst>
      <p:ext uri="{BB962C8B-B14F-4D97-AF65-F5344CB8AC3E}">
        <p14:creationId xmlns:p14="http://schemas.microsoft.com/office/powerpoint/2010/main" val="385616498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Pathophysiology of burn wound</a:t>
            </a:r>
          </a:p>
        </p:txBody>
      </p:sp>
      <p:sp>
        <p:nvSpPr>
          <p:cNvPr id="3" name="Content Placeholder 2"/>
          <p:cNvSpPr>
            <a:spLocks noGrp="1"/>
          </p:cNvSpPr>
          <p:nvPr>
            <p:ph idx="1"/>
          </p:nvPr>
        </p:nvSpPr>
        <p:spPr/>
        <p:txBody>
          <a:bodyPr>
            <a:normAutofit/>
          </a:bodyPr>
          <a:lstStyle/>
          <a:p>
            <a:pPr marL="457200" indent="-457200">
              <a:buFont typeface="+mj-lt"/>
              <a:buAutoNum type="arabicPeriod"/>
            </a:pPr>
            <a:r>
              <a:rPr lang="en-IN" sz="2400" dirty="0"/>
              <a:t>Local effects </a:t>
            </a:r>
          </a:p>
          <a:p>
            <a:pPr marL="457200" indent="-457200">
              <a:buFont typeface="+mj-lt"/>
              <a:buAutoNum type="arabicPeriod"/>
            </a:pPr>
            <a:r>
              <a:rPr lang="en-IN" sz="2400" dirty="0"/>
              <a:t>Local oedema formation </a:t>
            </a:r>
          </a:p>
          <a:p>
            <a:pPr marL="457200" indent="-457200">
              <a:buFont typeface="+mj-lt"/>
              <a:buAutoNum type="arabicPeriod"/>
            </a:pPr>
            <a:r>
              <a:rPr lang="en-IN" sz="2400" dirty="0"/>
              <a:t>Reduction in perfusion</a:t>
            </a:r>
          </a:p>
          <a:p>
            <a:pPr marL="457200" indent="-457200">
              <a:buFont typeface="+mj-lt"/>
              <a:buAutoNum type="arabicPeriod"/>
            </a:pPr>
            <a:r>
              <a:rPr lang="en-IN" sz="2400" dirty="0"/>
              <a:t>Adhesion formation</a:t>
            </a:r>
          </a:p>
          <a:p>
            <a:pPr marL="457200" indent="-457200">
              <a:buFont typeface="+mj-lt"/>
              <a:buAutoNum type="arabicPeriod"/>
            </a:pPr>
            <a:r>
              <a:rPr lang="en-IN" sz="2400" dirty="0"/>
              <a:t>Wound repair</a:t>
            </a:r>
          </a:p>
        </p:txBody>
      </p:sp>
      <p:sp>
        <p:nvSpPr>
          <p:cNvPr id="4" name="Slide Number Placeholder 3"/>
          <p:cNvSpPr>
            <a:spLocks noGrp="1"/>
          </p:cNvSpPr>
          <p:nvPr>
            <p:ph type="sldNum" sz="quarter" idx="12"/>
          </p:nvPr>
        </p:nvSpPr>
        <p:spPr/>
        <p:txBody>
          <a:bodyPr/>
          <a:lstStyle/>
          <a:p>
            <a:fld id="{7E5D4D87-29B9-47AE-BDD8-12EE0FBCC1D4}" type="slidenum">
              <a:rPr lang="en-IN" smtClean="0"/>
              <a:pPr/>
              <a:t>47</a:t>
            </a:fld>
            <a:endParaRPr lang="en-IN"/>
          </a:p>
        </p:txBody>
      </p:sp>
    </p:spTree>
    <p:extLst>
      <p:ext uri="{BB962C8B-B14F-4D97-AF65-F5344CB8AC3E}">
        <p14:creationId xmlns:p14="http://schemas.microsoft.com/office/powerpoint/2010/main" val="220403054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Local effects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804841977"/>
              </p:ext>
            </p:extLst>
          </p:nvPr>
        </p:nvGraphicFramePr>
        <p:xfrm>
          <a:off x="1155700" y="2603499"/>
          <a:ext cx="10663261" cy="40702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p:cNvSpPr>
            <a:spLocks noGrp="1"/>
          </p:cNvSpPr>
          <p:nvPr>
            <p:ph type="sldNum" sz="quarter" idx="12"/>
          </p:nvPr>
        </p:nvSpPr>
        <p:spPr/>
        <p:txBody>
          <a:bodyPr/>
          <a:lstStyle/>
          <a:p>
            <a:fld id="{7E5D4D87-29B9-47AE-BDD8-12EE0FBCC1D4}" type="slidenum">
              <a:rPr lang="en-IN" smtClean="0"/>
              <a:pPr/>
              <a:t>48</a:t>
            </a:fld>
            <a:endParaRPr lang="en-IN"/>
          </a:p>
        </p:txBody>
      </p:sp>
    </p:spTree>
    <p:extLst>
      <p:ext uri="{BB962C8B-B14F-4D97-AF65-F5344CB8AC3E}">
        <p14:creationId xmlns:p14="http://schemas.microsoft.com/office/powerpoint/2010/main" val="126613929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Local oedema formation </a:t>
            </a:r>
          </a:p>
        </p:txBody>
      </p:sp>
      <p:sp>
        <p:nvSpPr>
          <p:cNvPr id="3" name="Content Placeholder 2"/>
          <p:cNvSpPr>
            <a:spLocks noGrp="1"/>
          </p:cNvSpPr>
          <p:nvPr>
            <p:ph idx="1"/>
          </p:nvPr>
        </p:nvSpPr>
        <p:spPr/>
        <p:txBody>
          <a:bodyPr>
            <a:noAutofit/>
          </a:bodyPr>
          <a:lstStyle/>
          <a:p>
            <a:r>
              <a:rPr lang="en-IN" sz="2400" dirty="0"/>
              <a:t>Due to vasodilation and increased extravascular osmotic activity</a:t>
            </a:r>
          </a:p>
          <a:p>
            <a:endParaRPr lang="en-IN" sz="2400" dirty="0"/>
          </a:p>
          <a:p>
            <a:endParaRPr lang="en-IN" sz="2400" dirty="0"/>
          </a:p>
          <a:p>
            <a:pPr marL="0" indent="0">
              <a:buNone/>
            </a:pPr>
            <a:r>
              <a:rPr lang="en-IN" sz="2400" dirty="0"/>
              <a:t>                                      Increased </a:t>
            </a:r>
            <a:r>
              <a:rPr lang="en-IN" sz="2400" dirty="0" err="1"/>
              <a:t>microvascular</a:t>
            </a:r>
            <a:r>
              <a:rPr lang="en-IN" sz="2400" dirty="0"/>
              <a:t> permeability</a:t>
            </a:r>
          </a:p>
          <a:p>
            <a:pPr>
              <a:buFont typeface="+mj-lt"/>
              <a:buAutoNum type="arabicPeriod"/>
            </a:pPr>
            <a:endParaRPr lang="en-IN" sz="2400" dirty="0"/>
          </a:p>
          <a:p>
            <a:endParaRPr lang="en-IN" sz="2400" dirty="0"/>
          </a:p>
          <a:p>
            <a:pPr marL="0" indent="0">
              <a:buNone/>
            </a:pPr>
            <a:r>
              <a:rPr lang="en-IN" sz="2400" dirty="0"/>
              <a:t> </a:t>
            </a:r>
          </a:p>
          <a:p>
            <a:endParaRPr lang="en-IN" sz="2400" dirty="0"/>
          </a:p>
          <a:p>
            <a:endParaRPr lang="en-IN" sz="2400" dirty="0"/>
          </a:p>
        </p:txBody>
      </p:sp>
      <p:sp>
        <p:nvSpPr>
          <p:cNvPr id="4" name="Down Arrow 3"/>
          <p:cNvSpPr/>
          <p:nvPr/>
        </p:nvSpPr>
        <p:spPr>
          <a:xfrm>
            <a:off x="4899546" y="3138985"/>
            <a:ext cx="484632" cy="58685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Slide Number Placeholder 4"/>
          <p:cNvSpPr>
            <a:spLocks noGrp="1"/>
          </p:cNvSpPr>
          <p:nvPr>
            <p:ph type="sldNum" sz="quarter" idx="12"/>
          </p:nvPr>
        </p:nvSpPr>
        <p:spPr/>
        <p:txBody>
          <a:bodyPr/>
          <a:lstStyle/>
          <a:p>
            <a:fld id="{7E5D4D87-29B9-47AE-BDD8-12EE0FBCC1D4}" type="slidenum">
              <a:rPr lang="en-IN" smtClean="0"/>
              <a:pPr/>
              <a:t>49</a:t>
            </a:fld>
            <a:endParaRPr lang="en-IN"/>
          </a:p>
        </p:txBody>
      </p:sp>
    </p:spTree>
    <p:extLst>
      <p:ext uri="{BB962C8B-B14F-4D97-AF65-F5344CB8AC3E}">
        <p14:creationId xmlns:p14="http://schemas.microsoft.com/office/powerpoint/2010/main" val="11061921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a:bodyPr>
          <a:lstStyle/>
          <a:p>
            <a:pPr>
              <a:lnSpc>
                <a:spcPct val="150000"/>
              </a:lnSpc>
            </a:pPr>
            <a:r>
              <a:rPr lang="en-GB" sz="2400" dirty="0"/>
              <a:t>In between epidermis and dermis there is a </a:t>
            </a:r>
            <a:r>
              <a:rPr lang="en-GB" sz="2400" dirty="0">
                <a:solidFill>
                  <a:schemeClr val="tx2"/>
                </a:solidFill>
              </a:rPr>
              <a:t>basement membrane </a:t>
            </a:r>
            <a:r>
              <a:rPr lang="en-GB" sz="2400" dirty="0"/>
              <a:t>which is  semi - permeable  and  </a:t>
            </a:r>
            <a:r>
              <a:rPr lang="en-GB" sz="2400" dirty="0" err="1"/>
              <a:t>acellular</a:t>
            </a:r>
            <a:r>
              <a:rPr lang="en-GB" sz="2400" dirty="0"/>
              <a:t> .</a:t>
            </a:r>
          </a:p>
          <a:p>
            <a:pPr>
              <a:lnSpc>
                <a:spcPct val="150000"/>
              </a:lnSpc>
            </a:pPr>
            <a:endParaRPr lang="en-GB" sz="2400" dirty="0"/>
          </a:p>
          <a:p>
            <a:pPr>
              <a:lnSpc>
                <a:spcPct val="150000"/>
              </a:lnSpc>
            </a:pPr>
            <a:r>
              <a:rPr lang="en-GB" sz="2400" dirty="0"/>
              <a:t>It provides support, flexibility and regulates the transfer of substances across the dermal-epidermal junction.</a:t>
            </a:r>
          </a:p>
          <a:p>
            <a:endParaRPr lang="en-IN" sz="2400" dirty="0"/>
          </a:p>
        </p:txBody>
      </p:sp>
      <p:sp>
        <p:nvSpPr>
          <p:cNvPr id="4" name="Slide Number Placeholder 3"/>
          <p:cNvSpPr>
            <a:spLocks noGrp="1"/>
          </p:cNvSpPr>
          <p:nvPr>
            <p:ph type="sldNum" sz="quarter" idx="12"/>
          </p:nvPr>
        </p:nvSpPr>
        <p:spPr/>
        <p:txBody>
          <a:bodyPr/>
          <a:lstStyle/>
          <a:p>
            <a:fld id="{7E5D4D87-29B9-47AE-BDD8-12EE0FBCC1D4}" type="slidenum">
              <a:rPr lang="en-IN" smtClean="0"/>
              <a:pPr/>
              <a:t>5</a:t>
            </a:fld>
            <a:endParaRPr lang="en-IN"/>
          </a:p>
        </p:txBody>
      </p:sp>
    </p:spTree>
    <p:extLst>
      <p:ext uri="{BB962C8B-B14F-4D97-AF65-F5344CB8AC3E}">
        <p14:creationId xmlns:p14="http://schemas.microsoft.com/office/powerpoint/2010/main" val="49310340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Autofit/>
          </a:bodyPr>
          <a:lstStyle/>
          <a:p>
            <a:r>
              <a:rPr lang="en-IN" sz="2400" dirty="0"/>
              <a:t>2 types of oedema- </a:t>
            </a:r>
          </a:p>
          <a:p>
            <a:pPr>
              <a:buNone/>
            </a:pPr>
            <a:r>
              <a:rPr lang="en-IN" sz="2400" dirty="0"/>
              <a:t>1.</a:t>
            </a:r>
            <a:r>
              <a:rPr lang="en-IN" sz="2400" dirty="0">
                <a:solidFill>
                  <a:schemeClr val="tx2"/>
                </a:solidFill>
              </a:rPr>
              <a:t>Interstitial oedema formation </a:t>
            </a:r>
            <a:r>
              <a:rPr lang="en-IN" sz="2400" dirty="0"/>
              <a:t>–occur at blood –lymph barrier because of thermal injury 5-10 fold increase  in lymph flow from injured skin occurs with max. transport of extravascular  fluid  back to circulation at 1-3 </a:t>
            </a:r>
            <a:r>
              <a:rPr lang="en-IN" sz="2400" dirty="0" err="1"/>
              <a:t>hrs</a:t>
            </a:r>
            <a:r>
              <a:rPr lang="en-IN" sz="2400" dirty="0"/>
              <a:t> of </a:t>
            </a:r>
            <a:r>
              <a:rPr lang="en-IN" sz="2400" dirty="0" err="1"/>
              <a:t>postburn</a:t>
            </a:r>
            <a:r>
              <a:rPr lang="en-IN" sz="2400" dirty="0"/>
              <a:t>.</a:t>
            </a:r>
          </a:p>
          <a:p>
            <a:pPr>
              <a:buNone/>
            </a:pPr>
            <a:endParaRPr lang="en-IN" sz="2400" dirty="0"/>
          </a:p>
          <a:p>
            <a:pPr>
              <a:buNone/>
            </a:pPr>
            <a:r>
              <a:rPr lang="en-IN" sz="2400" dirty="0"/>
              <a:t>2.</a:t>
            </a:r>
            <a:r>
              <a:rPr lang="en-IN" sz="2400" dirty="0">
                <a:solidFill>
                  <a:schemeClr val="tx2"/>
                </a:solidFill>
              </a:rPr>
              <a:t>Intracellular oedema formation </a:t>
            </a:r>
            <a:r>
              <a:rPr lang="en-IN" sz="2400" dirty="0"/>
              <a:t>–due to disturbance of sodium - potassium  ATPase pump</a:t>
            </a:r>
          </a:p>
          <a:p>
            <a:endParaRPr lang="en-IN" sz="2400" dirty="0"/>
          </a:p>
        </p:txBody>
      </p:sp>
      <p:sp>
        <p:nvSpPr>
          <p:cNvPr id="4" name="Slide Number Placeholder 3"/>
          <p:cNvSpPr>
            <a:spLocks noGrp="1"/>
          </p:cNvSpPr>
          <p:nvPr>
            <p:ph type="sldNum" sz="quarter" idx="12"/>
          </p:nvPr>
        </p:nvSpPr>
        <p:spPr/>
        <p:txBody>
          <a:bodyPr/>
          <a:lstStyle/>
          <a:p>
            <a:fld id="{7E5D4D87-29B9-47AE-BDD8-12EE0FBCC1D4}" type="slidenum">
              <a:rPr lang="en-IN" smtClean="0"/>
              <a:pPr/>
              <a:t>50</a:t>
            </a:fld>
            <a:endParaRPr lang="en-IN"/>
          </a:p>
        </p:txBody>
      </p:sp>
    </p:spTree>
    <p:extLst>
      <p:ext uri="{BB962C8B-B14F-4D97-AF65-F5344CB8AC3E}">
        <p14:creationId xmlns:p14="http://schemas.microsoft.com/office/powerpoint/2010/main" val="336160444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Reduction in perfusion </a:t>
            </a:r>
          </a:p>
        </p:txBody>
      </p:sp>
      <p:sp>
        <p:nvSpPr>
          <p:cNvPr id="3" name="Content Placeholder 2"/>
          <p:cNvSpPr>
            <a:spLocks noGrp="1"/>
          </p:cNvSpPr>
          <p:nvPr>
            <p:ph idx="1"/>
          </p:nvPr>
        </p:nvSpPr>
        <p:spPr/>
        <p:txBody>
          <a:bodyPr>
            <a:noAutofit/>
          </a:bodyPr>
          <a:lstStyle/>
          <a:p>
            <a:r>
              <a:rPr lang="en-IN" sz="2400" dirty="0"/>
              <a:t>Heterogeneous reduction in perfusion due to oedema formation and local effects </a:t>
            </a:r>
            <a:endParaRPr lang="en-US" sz="2400" dirty="0"/>
          </a:p>
          <a:p>
            <a:endParaRPr lang="en-IN" sz="2400" dirty="0"/>
          </a:p>
          <a:p>
            <a:endParaRPr lang="en-IN" sz="2400" dirty="0"/>
          </a:p>
          <a:p>
            <a:pPr marL="0" indent="0" algn="ctr">
              <a:buNone/>
            </a:pPr>
            <a:r>
              <a:rPr lang="en-IN" sz="2400" dirty="0">
                <a:solidFill>
                  <a:schemeClr val="tx2"/>
                </a:solidFill>
              </a:rPr>
              <a:t>No reflow phenomenon </a:t>
            </a:r>
            <a:r>
              <a:rPr lang="en-IN" sz="2400" dirty="0"/>
              <a:t>leading to local tissue ischemia</a:t>
            </a:r>
          </a:p>
          <a:p>
            <a:pPr marL="0" indent="0" algn="ctr">
              <a:buNone/>
            </a:pPr>
            <a:endParaRPr lang="en-IN" sz="2400" dirty="0"/>
          </a:p>
          <a:p>
            <a:pPr marL="0" indent="0" algn="ctr">
              <a:buNone/>
            </a:pPr>
            <a:endParaRPr lang="en-IN" sz="2400" dirty="0"/>
          </a:p>
          <a:p>
            <a:pPr marL="0" indent="0">
              <a:buNone/>
            </a:pPr>
            <a:r>
              <a:rPr lang="en-IN" sz="2400" dirty="0"/>
              <a:t>                                         Necrosis</a:t>
            </a:r>
          </a:p>
          <a:p>
            <a:endParaRPr lang="en-IN" sz="2400" dirty="0"/>
          </a:p>
        </p:txBody>
      </p:sp>
      <p:sp>
        <p:nvSpPr>
          <p:cNvPr id="4" name="Down Arrow 3"/>
          <p:cNvSpPr/>
          <p:nvPr/>
        </p:nvSpPr>
        <p:spPr>
          <a:xfrm>
            <a:off x="4583896" y="3656557"/>
            <a:ext cx="484632" cy="65509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Down Arrow 4"/>
          <p:cNvSpPr/>
          <p:nvPr/>
        </p:nvSpPr>
        <p:spPr>
          <a:xfrm>
            <a:off x="4583896" y="5238750"/>
            <a:ext cx="484632" cy="64144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Slide Number Placeholder 5"/>
          <p:cNvSpPr>
            <a:spLocks noGrp="1"/>
          </p:cNvSpPr>
          <p:nvPr>
            <p:ph type="sldNum" sz="quarter" idx="12"/>
          </p:nvPr>
        </p:nvSpPr>
        <p:spPr/>
        <p:txBody>
          <a:bodyPr/>
          <a:lstStyle/>
          <a:p>
            <a:fld id="{7E5D4D87-29B9-47AE-BDD8-12EE0FBCC1D4}" type="slidenum">
              <a:rPr lang="en-IN" smtClean="0"/>
              <a:pPr/>
              <a:t>51</a:t>
            </a:fld>
            <a:endParaRPr lang="en-IN"/>
          </a:p>
        </p:txBody>
      </p:sp>
    </p:spTree>
    <p:extLst>
      <p:ext uri="{BB962C8B-B14F-4D97-AF65-F5344CB8AC3E}">
        <p14:creationId xmlns:p14="http://schemas.microsoft.com/office/powerpoint/2010/main" val="409974900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Adhesion formation </a:t>
            </a:r>
          </a:p>
        </p:txBody>
      </p:sp>
      <p:sp>
        <p:nvSpPr>
          <p:cNvPr id="3" name="Content Placeholder 2"/>
          <p:cNvSpPr>
            <a:spLocks noGrp="1"/>
          </p:cNvSpPr>
          <p:nvPr>
            <p:ph idx="1"/>
          </p:nvPr>
        </p:nvSpPr>
        <p:spPr/>
        <p:txBody>
          <a:bodyPr>
            <a:noAutofit/>
          </a:bodyPr>
          <a:lstStyle/>
          <a:p>
            <a:r>
              <a:rPr lang="en-IN" sz="2400" dirty="0">
                <a:solidFill>
                  <a:schemeClr val="tx1"/>
                </a:solidFill>
              </a:rPr>
              <a:t>Transformation favouring adhesion </a:t>
            </a:r>
            <a:r>
              <a:rPr lang="en-IN" sz="2400" dirty="0"/>
              <a:t>on the free surfaces of endothelial cells , platelets and leucocytes  - reduction in prostacyclin</a:t>
            </a:r>
          </a:p>
          <a:p>
            <a:pPr>
              <a:buNone/>
            </a:pPr>
            <a:endParaRPr lang="en-IN" sz="2400" dirty="0"/>
          </a:p>
          <a:p>
            <a:pPr algn="ctr">
              <a:buNone/>
            </a:pPr>
            <a:r>
              <a:rPr lang="en-IN" sz="2400" dirty="0"/>
              <a:t>Leucocyte margination followed  by extravasation</a:t>
            </a:r>
          </a:p>
          <a:p>
            <a:pPr lvl="1" algn="ctr">
              <a:buFontTx/>
              <a:buChar char="-"/>
            </a:pPr>
            <a:endParaRPr lang="en-IN" sz="2400" dirty="0"/>
          </a:p>
          <a:p>
            <a:pPr lvl="1" algn="ctr">
              <a:buNone/>
            </a:pPr>
            <a:r>
              <a:rPr lang="en-IN" sz="2400" dirty="0"/>
              <a:t>Platelets aggregates to form local thrombosis</a:t>
            </a:r>
          </a:p>
        </p:txBody>
      </p:sp>
      <p:sp>
        <p:nvSpPr>
          <p:cNvPr id="4" name="Down Arrow 3"/>
          <p:cNvSpPr/>
          <p:nvPr/>
        </p:nvSpPr>
        <p:spPr>
          <a:xfrm>
            <a:off x="5051028" y="3629262"/>
            <a:ext cx="484632" cy="6823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Down Arrow 4"/>
          <p:cNvSpPr/>
          <p:nvPr/>
        </p:nvSpPr>
        <p:spPr>
          <a:xfrm>
            <a:off x="5051028" y="4824531"/>
            <a:ext cx="484632" cy="51288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Slide Number Placeholder 5"/>
          <p:cNvSpPr>
            <a:spLocks noGrp="1"/>
          </p:cNvSpPr>
          <p:nvPr>
            <p:ph type="sldNum" sz="quarter" idx="12"/>
          </p:nvPr>
        </p:nvSpPr>
        <p:spPr/>
        <p:txBody>
          <a:bodyPr/>
          <a:lstStyle/>
          <a:p>
            <a:fld id="{7E5D4D87-29B9-47AE-BDD8-12EE0FBCC1D4}" type="slidenum">
              <a:rPr lang="en-IN" smtClean="0"/>
              <a:pPr/>
              <a:t>52</a:t>
            </a:fld>
            <a:endParaRPr lang="en-IN"/>
          </a:p>
        </p:txBody>
      </p:sp>
    </p:spTree>
    <p:extLst>
      <p:ext uri="{BB962C8B-B14F-4D97-AF65-F5344CB8AC3E}">
        <p14:creationId xmlns:p14="http://schemas.microsoft.com/office/powerpoint/2010/main" val="132276800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Wound repair </a:t>
            </a:r>
          </a:p>
        </p:txBody>
      </p:sp>
      <p:sp>
        <p:nvSpPr>
          <p:cNvPr id="3" name="Content Placeholder 2"/>
          <p:cNvSpPr>
            <a:spLocks noGrp="1"/>
          </p:cNvSpPr>
          <p:nvPr>
            <p:ph idx="1"/>
          </p:nvPr>
        </p:nvSpPr>
        <p:spPr/>
        <p:txBody>
          <a:bodyPr>
            <a:normAutofit/>
          </a:bodyPr>
          <a:lstStyle/>
          <a:p>
            <a:r>
              <a:rPr lang="en-IN" sz="2400" dirty="0"/>
              <a:t>Epidermal healing (regeneration)</a:t>
            </a:r>
          </a:p>
          <a:p>
            <a:r>
              <a:rPr lang="en-IN" sz="2400" dirty="0"/>
              <a:t>Dermal healing (scar formation)-3 phases-</a:t>
            </a:r>
          </a:p>
          <a:p>
            <a:pPr>
              <a:buFont typeface="+mj-lt"/>
              <a:buAutoNum type="arabicPeriod"/>
            </a:pPr>
            <a:r>
              <a:rPr lang="en-IN" sz="2400" dirty="0"/>
              <a:t>Inflammatory phase</a:t>
            </a:r>
          </a:p>
          <a:p>
            <a:pPr>
              <a:buFont typeface="+mj-lt"/>
              <a:buAutoNum type="arabicPeriod"/>
            </a:pPr>
            <a:r>
              <a:rPr lang="en-IN" sz="2400" dirty="0"/>
              <a:t>Proliferative phase</a:t>
            </a:r>
          </a:p>
          <a:p>
            <a:pPr>
              <a:buFont typeface="+mj-lt"/>
              <a:buAutoNum type="arabicPeriod"/>
            </a:pPr>
            <a:r>
              <a:rPr lang="en-IN" sz="2400" dirty="0"/>
              <a:t>Maturation phase </a:t>
            </a:r>
          </a:p>
        </p:txBody>
      </p:sp>
      <p:sp>
        <p:nvSpPr>
          <p:cNvPr id="4" name="Slide Number Placeholder 3"/>
          <p:cNvSpPr>
            <a:spLocks noGrp="1"/>
          </p:cNvSpPr>
          <p:nvPr>
            <p:ph type="sldNum" sz="quarter" idx="12"/>
          </p:nvPr>
        </p:nvSpPr>
        <p:spPr/>
        <p:txBody>
          <a:bodyPr/>
          <a:lstStyle/>
          <a:p>
            <a:fld id="{7E5D4D87-29B9-47AE-BDD8-12EE0FBCC1D4}" type="slidenum">
              <a:rPr lang="en-IN" smtClean="0"/>
              <a:pPr/>
              <a:t>53</a:t>
            </a:fld>
            <a:endParaRPr lang="en-IN"/>
          </a:p>
        </p:txBody>
      </p:sp>
    </p:spTree>
    <p:extLst>
      <p:ext uri="{BB962C8B-B14F-4D97-AF65-F5344CB8AC3E}">
        <p14:creationId xmlns:p14="http://schemas.microsoft.com/office/powerpoint/2010/main" val="94265560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Epidermal healing-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6041487"/>
              </p:ext>
            </p:extLst>
          </p:nvPr>
        </p:nvGraphicFramePr>
        <p:xfrm>
          <a:off x="504968" y="2634018"/>
          <a:ext cx="11341290" cy="40260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sz="quarter" idx="12"/>
          </p:nvPr>
        </p:nvSpPr>
        <p:spPr/>
        <p:txBody>
          <a:bodyPr/>
          <a:lstStyle/>
          <a:p>
            <a:fld id="{7E5D4D87-29B9-47AE-BDD8-12EE0FBCC1D4}" type="slidenum">
              <a:rPr lang="en-IN" smtClean="0"/>
              <a:pPr/>
              <a:t>54</a:t>
            </a:fld>
            <a:endParaRPr lang="en-IN"/>
          </a:p>
        </p:txBody>
      </p:sp>
    </p:spTree>
    <p:extLst>
      <p:ext uri="{BB962C8B-B14F-4D97-AF65-F5344CB8AC3E}">
        <p14:creationId xmlns:p14="http://schemas.microsoft.com/office/powerpoint/2010/main" val="61025418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Dermal healing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17532827"/>
              </p:ext>
            </p:extLst>
          </p:nvPr>
        </p:nvGraphicFramePr>
        <p:xfrm>
          <a:off x="232012" y="2388359"/>
          <a:ext cx="11764370" cy="43126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p:cNvSpPr>
            <a:spLocks noGrp="1"/>
          </p:cNvSpPr>
          <p:nvPr>
            <p:ph type="sldNum" sz="quarter" idx="12"/>
          </p:nvPr>
        </p:nvSpPr>
        <p:spPr/>
        <p:txBody>
          <a:bodyPr/>
          <a:lstStyle/>
          <a:p>
            <a:fld id="{7E5D4D87-29B9-47AE-BDD8-12EE0FBCC1D4}" type="slidenum">
              <a:rPr lang="en-IN" smtClean="0"/>
              <a:pPr/>
              <a:t>55</a:t>
            </a:fld>
            <a:endParaRPr lang="en-IN"/>
          </a:p>
        </p:txBody>
      </p:sp>
    </p:spTree>
    <p:extLst>
      <p:ext uri="{BB962C8B-B14F-4D97-AF65-F5344CB8AC3E}">
        <p14:creationId xmlns:p14="http://schemas.microsoft.com/office/powerpoint/2010/main" val="27719301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IN" dirty="0"/>
              <a:t>Systemic changes </a:t>
            </a:r>
          </a:p>
        </p:txBody>
      </p:sp>
      <p:sp>
        <p:nvSpPr>
          <p:cNvPr id="3" name="Subtitle 2"/>
          <p:cNvSpPr>
            <a:spLocks noGrp="1"/>
          </p:cNvSpPr>
          <p:nvPr>
            <p:ph type="subTitle" idx="1"/>
          </p:nvPr>
        </p:nvSpPr>
        <p:spPr/>
        <p:txBody>
          <a:bodyPr/>
          <a:lstStyle/>
          <a:p>
            <a:endParaRPr lang="en-IN"/>
          </a:p>
        </p:txBody>
      </p:sp>
      <p:sp>
        <p:nvSpPr>
          <p:cNvPr id="4" name="Slide Number Placeholder 3"/>
          <p:cNvSpPr>
            <a:spLocks noGrp="1"/>
          </p:cNvSpPr>
          <p:nvPr>
            <p:ph type="sldNum" sz="quarter" idx="12"/>
          </p:nvPr>
        </p:nvSpPr>
        <p:spPr/>
        <p:txBody>
          <a:bodyPr/>
          <a:lstStyle/>
          <a:p>
            <a:fld id="{7E5D4D87-29B9-47AE-BDD8-12EE0FBCC1D4}" type="slidenum">
              <a:rPr lang="en-IN" smtClean="0"/>
              <a:pPr/>
              <a:t>56</a:t>
            </a:fld>
            <a:endParaRPr lang="en-IN"/>
          </a:p>
        </p:txBody>
      </p:sp>
    </p:spTree>
    <p:extLst>
      <p:ext uri="{BB962C8B-B14F-4D97-AF65-F5344CB8AC3E}">
        <p14:creationId xmlns:p14="http://schemas.microsoft.com/office/powerpoint/2010/main" val="245341051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457199" y="245660"/>
            <a:ext cx="11020567" cy="6459940"/>
          </a:xfrm>
          <a:prstGeom prst="rect">
            <a:avLst/>
          </a:prstGeom>
          <a:noFill/>
          <a:ln w="9525">
            <a:noFill/>
            <a:miter lim="800000"/>
            <a:headEnd/>
            <a:tailEnd/>
          </a:ln>
          <a:effectLst/>
        </p:spPr>
      </p:pic>
      <p:sp>
        <p:nvSpPr>
          <p:cNvPr id="3" name="Slide Number Placeholder 2"/>
          <p:cNvSpPr>
            <a:spLocks noGrp="1"/>
          </p:cNvSpPr>
          <p:nvPr>
            <p:ph type="sldNum" sz="quarter" idx="12"/>
          </p:nvPr>
        </p:nvSpPr>
        <p:spPr/>
        <p:txBody>
          <a:bodyPr/>
          <a:lstStyle/>
          <a:p>
            <a:fld id="{7E5D4D87-29B9-47AE-BDD8-12EE0FBCC1D4}" type="slidenum">
              <a:rPr lang="en-IN" smtClean="0"/>
              <a:pPr/>
              <a:t>57</a:t>
            </a:fld>
            <a:endParaRPr lang="en-IN"/>
          </a:p>
        </p:txBody>
      </p:sp>
    </p:spTree>
    <p:extLst>
      <p:ext uri="{BB962C8B-B14F-4D97-AF65-F5344CB8AC3E}">
        <p14:creationId xmlns:p14="http://schemas.microsoft.com/office/powerpoint/2010/main" val="163224622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Cardio-vascular system</a:t>
            </a:r>
          </a:p>
        </p:txBody>
      </p:sp>
      <p:sp>
        <p:nvSpPr>
          <p:cNvPr id="3" name="Content Placeholder 2"/>
          <p:cNvSpPr>
            <a:spLocks noGrp="1"/>
          </p:cNvSpPr>
          <p:nvPr>
            <p:ph idx="1"/>
          </p:nvPr>
        </p:nvSpPr>
        <p:spPr/>
        <p:txBody>
          <a:bodyPr>
            <a:normAutofit/>
          </a:bodyPr>
          <a:lstStyle/>
          <a:p>
            <a:pPr>
              <a:lnSpc>
                <a:spcPct val="150000"/>
              </a:lnSpc>
            </a:pPr>
            <a:r>
              <a:rPr lang="en-IN" sz="2400" dirty="0"/>
              <a:t>Hypovolaemia</a:t>
            </a:r>
          </a:p>
          <a:p>
            <a:pPr>
              <a:lnSpc>
                <a:spcPct val="150000"/>
              </a:lnSpc>
            </a:pPr>
            <a:r>
              <a:rPr lang="en-IN" sz="2400" dirty="0"/>
              <a:t>Low CO</a:t>
            </a:r>
          </a:p>
          <a:p>
            <a:pPr>
              <a:lnSpc>
                <a:spcPct val="150000"/>
              </a:lnSpc>
            </a:pPr>
            <a:r>
              <a:rPr lang="en-IN" sz="2400" dirty="0"/>
              <a:t>Burn shock and hypoxia</a:t>
            </a:r>
          </a:p>
          <a:p>
            <a:pPr>
              <a:lnSpc>
                <a:spcPct val="150000"/>
              </a:lnSpc>
            </a:pPr>
            <a:r>
              <a:rPr lang="en-IN" sz="2400" dirty="0"/>
              <a:t>Increased metabolic requirement of water , electrolytes and nutrients.</a:t>
            </a:r>
          </a:p>
          <a:p>
            <a:endParaRPr lang="en-IN" sz="2400" dirty="0"/>
          </a:p>
        </p:txBody>
      </p:sp>
      <p:sp>
        <p:nvSpPr>
          <p:cNvPr id="4" name="Slide Number Placeholder 3"/>
          <p:cNvSpPr>
            <a:spLocks noGrp="1"/>
          </p:cNvSpPr>
          <p:nvPr>
            <p:ph type="sldNum" sz="quarter" idx="12"/>
          </p:nvPr>
        </p:nvSpPr>
        <p:spPr/>
        <p:txBody>
          <a:bodyPr/>
          <a:lstStyle/>
          <a:p>
            <a:fld id="{7E5D4D87-29B9-47AE-BDD8-12EE0FBCC1D4}" type="slidenum">
              <a:rPr lang="en-IN" smtClean="0"/>
              <a:pPr/>
              <a:t>58</a:t>
            </a:fld>
            <a:endParaRPr lang="en-IN"/>
          </a:p>
        </p:txBody>
      </p:sp>
    </p:spTree>
    <p:extLst>
      <p:ext uri="{BB962C8B-B14F-4D97-AF65-F5344CB8AC3E}">
        <p14:creationId xmlns:p14="http://schemas.microsoft.com/office/powerpoint/2010/main" val="104491546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Hypovolaemia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82462553"/>
              </p:ext>
            </p:extLst>
          </p:nvPr>
        </p:nvGraphicFramePr>
        <p:xfrm>
          <a:off x="191070" y="1676400"/>
          <a:ext cx="11627892" cy="434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Down Arrow 4"/>
          <p:cNvSpPr/>
          <p:nvPr/>
        </p:nvSpPr>
        <p:spPr>
          <a:xfrm>
            <a:off x="5789994" y="5418161"/>
            <a:ext cx="484632" cy="57320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4176215" y="5991367"/>
            <a:ext cx="3916907" cy="600502"/>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IN" dirty="0"/>
              <a:t>Loss of  EC sodium and water into cells  , loss into burn </a:t>
            </a:r>
            <a:r>
              <a:rPr lang="en-IN" dirty="0" err="1"/>
              <a:t>eschar</a:t>
            </a:r>
            <a:endParaRPr lang="en-IN" dirty="0"/>
          </a:p>
        </p:txBody>
      </p:sp>
      <p:sp>
        <p:nvSpPr>
          <p:cNvPr id="3" name="Slide Number Placeholder 2"/>
          <p:cNvSpPr>
            <a:spLocks noGrp="1"/>
          </p:cNvSpPr>
          <p:nvPr>
            <p:ph type="sldNum" sz="quarter" idx="12"/>
          </p:nvPr>
        </p:nvSpPr>
        <p:spPr/>
        <p:txBody>
          <a:bodyPr/>
          <a:lstStyle/>
          <a:p>
            <a:fld id="{7E5D4D87-29B9-47AE-BDD8-12EE0FBCC1D4}" type="slidenum">
              <a:rPr lang="en-IN" smtClean="0"/>
              <a:pPr/>
              <a:t>59</a:t>
            </a:fld>
            <a:endParaRPr lang="en-IN"/>
          </a:p>
        </p:txBody>
      </p:sp>
    </p:spTree>
    <p:extLst>
      <p:ext uri="{BB962C8B-B14F-4D97-AF65-F5344CB8AC3E}">
        <p14:creationId xmlns:p14="http://schemas.microsoft.com/office/powerpoint/2010/main" val="26632853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xfrm>
            <a:off x="1154954" y="2603500"/>
            <a:ext cx="8761413" cy="4479688"/>
          </a:xfrm>
        </p:spPr>
        <p:txBody>
          <a:bodyPr>
            <a:normAutofit/>
          </a:bodyPr>
          <a:lstStyle/>
          <a:p>
            <a:r>
              <a:rPr lang="en-IN" sz="2400" dirty="0"/>
              <a:t>Underneath the skin lie the subcutaneous tissue , muscle and bone .</a:t>
            </a:r>
          </a:p>
          <a:p>
            <a:r>
              <a:rPr lang="en-GB" sz="2400" dirty="0">
                <a:solidFill>
                  <a:schemeClr val="tx2"/>
                </a:solidFill>
              </a:rPr>
              <a:t>Subcutaneous layer </a:t>
            </a:r>
            <a:r>
              <a:rPr lang="en-GB" sz="2400" b="1" dirty="0"/>
              <a:t>– </a:t>
            </a:r>
          </a:p>
          <a:p>
            <a:pPr>
              <a:buFont typeface="Wingdings" panose="05000000000000000000" pitchFamily="2" charset="2"/>
              <a:buChar char="ü"/>
            </a:pPr>
            <a:r>
              <a:rPr lang="en-GB" sz="2400" dirty="0"/>
              <a:t>Allows the skin to be loosely attached to the underlying fascia. </a:t>
            </a:r>
          </a:p>
          <a:p>
            <a:pPr>
              <a:buFont typeface="Wingdings" panose="05000000000000000000" pitchFamily="2" charset="2"/>
              <a:buChar char="ü"/>
            </a:pPr>
            <a:r>
              <a:rPr lang="en-IN" sz="2400" dirty="0"/>
              <a:t>It is a layer of fat and connective tissue that houses larger blood vessels and nerves. This layer is important in the regulation of temperature of the skin itself and the body</a:t>
            </a:r>
            <a:endParaRPr lang="en-GB" sz="2400" dirty="0"/>
          </a:p>
          <a:p>
            <a:pPr>
              <a:buFont typeface="Wingdings" panose="05000000000000000000" pitchFamily="2" charset="2"/>
              <a:buChar char="ü"/>
            </a:pPr>
            <a:r>
              <a:rPr lang="en-GB" sz="2400" dirty="0"/>
              <a:t>It increases mobility and is especially important over joints</a:t>
            </a:r>
            <a:endParaRPr lang="en-IN" sz="2400" dirty="0"/>
          </a:p>
        </p:txBody>
      </p:sp>
      <p:sp>
        <p:nvSpPr>
          <p:cNvPr id="4" name="Slide Number Placeholder 3"/>
          <p:cNvSpPr>
            <a:spLocks noGrp="1"/>
          </p:cNvSpPr>
          <p:nvPr>
            <p:ph type="sldNum" sz="quarter" idx="12"/>
          </p:nvPr>
        </p:nvSpPr>
        <p:spPr/>
        <p:txBody>
          <a:bodyPr/>
          <a:lstStyle/>
          <a:p>
            <a:fld id="{7E5D4D87-29B9-47AE-BDD8-12EE0FBCC1D4}" type="slidenum">
              <a:rPr lang="en-IN" smtClean="0"/>
              <a:pPr/>
              <a:t>6</a:t>
            </a:fld>
            <a:endParaRPr lang="en-IN"/>
          </a:p>
        </p:txBody>
      </p:sp>
    </p:spTree>
    <p:extLst>
      <p:ext uri="{BB962C8B-B14F-4D97-AF65-F5344CB8AC3E}">
        <p14:creationId xmlns:p14="http://schemas.microsoft.com/office/powerpoint/2010/main" val="281000497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3067" y="483896"/>
            <a:ext cx="8761413" cy="728480"/>
          </a:xfrm>
        </p:spPr>
        <p:txBody>
          <a:bodyPr/>
          <a:lstStyle/>
          <a:p>
            <a:r>
              <a:rPr lang="en-IN" dirty="0"/>
              <a:t>Cardiac output </a:t>
            </a:r>
          </a:p>
        </p:txBody>
      </p:sp>
      <p:grpSp>
        <p:nvGrpSpPr>
          <p:cNvPr id="4" name="Group 3"/>
          <p:cNvGrpSpPr/>
          <p:nvPr/>
        </p:nvGrpSpPr>
        <p:grpSpPr>
          <a:xfrm>
            <a:off x="2578780" y="2360424"/>
            <a:ext cx="6522720" cy="922020"/>
            <a:chOff x="0" y="0"/>
            <a:chExt cx="6522720" cy="922020"/>
          </a:xfrm>
        </p:grpSpPr>
        <p:sp>
          <p:nvSpPr>
            <p:cNvPr id="23" name="Rounded Rectangle 22"/>
            <p:cNvSpPr/>
            <p:nvPr/>
          </p:nvSpPr>
          <p:spPr>
            <a:xfrm>
              <a:off x="0" y="0"/>
              <a:ext cx="6522720" cy="922020"/>
            </a:xfrm>
            <a:prstGeom prst="roundRect">
              <a:avLst>
                <a:gd name="adj" fmla="val 10000"/>
              </a:avLst>
            </a:prstGeom>
            <a:solidFill>
              <a:schemeClr val="accent2">
                <a:lumMod val="75000"/>
              </a:schemeClr>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24" name="Rounded Rectangle 4"/>
            <p:cNvSpPr/>
            <p:nvPr/>
          </p:nvSpPr>
          <p:spPr>
            <a:xfrm>
              <a:off x="27005" y="27005"/>
              <a:ext cx="5449877" cy="86801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n-IN" sz="2500" kern="1200" dirty="0"/>
                <a:t>Decrease plasma vol.</a:t>
              </a:r>
              <a:endParaRPr lang="en-US" sz="2500" kern="1200" dirty="0"/>
            </a:p>
          </p:txBody>
        </p:sp>
      </p:grpSp>
      <p:grpSp>
        <p:nvGrpSpPr>
          <p:cNvPr id="5" name="Group 4"/>
          <p:cNvGrpSpPr/>
          <p:nvPr/>
        </p:nvGrpSpPr>
        <p:grpSpPr>
          <a:xfrm>
            <a:off x="3116905" y="3460680"/>
            <a:ext cx="6522720" cy="922020"/>
            <a:chOff x="546277" y="1089660"/>
            <a:chExt cx="6522720" cy="922020"/>
          </a:xfrm>
          <a:solidFill>
            <a:schemeClr val="accent4">
              <a:lumMod val="75000"/>
            </a:schemeClr>
          </a:solidFill>
        </p:grpSpPr>
        <p:sp>
          <p:nvSpPr>
            <p:cNvPr id="21" name="Rounded Rectangle 20"/>
            <p:cNvSpPr/>
            <p:nvPr/>
          </p:nvSpPr>
          <p:spPr>
            <a:xfrm>
              <a:off x="546277" y="1089660"/>
              <a:ext cx="6522720" cy="922020"/>
            </a:xfrm>
            <a:prstGeom prst="roundRect">
              <a:avLst>
                <a:gd name="adj" fmla="val 10000"/>
              </a:avLst>
            </a:prstGeom>
            <a:grpFill/>
          </p:spPr>
          <p:style>
            <a:lnRef idx="2">
              <a:schemeClr val="lt1">
                <a:hueOff val="0"/>
                <a:satOff val="0"/>
                <a:lumOff val="0"/>
                <a:alphaOff val="0"/>
              </a:schemeClr>
            </a:lnRef>
            <a:fillRef idx="1">
              <a:schemeClr val="accent2">
                <a:hueOff val="-6599998"/>
                <a:satOff val="-33333"/>
                <a:lumOff val="8889"/>
                <a:alphaOff val="0"/>
              </a:schemeClr>
            </a:fillRef>
            <a:effectRef idx="0">
              <a:schemeClr val="accent2">
                <a:hueOff val="-6599998"/>
                <a:satOff val="-33333"/>
                <a:lumOff val="8889"/>
                <a:alphaOff val="0"/>
              </a:schemeClr>
            </a:effectRef>
            <a:fontRef idx="minor">
              <a:schemeClr val="lt1"/>
            </a:fontRef>
          </p:style>
        </p:sp>
        <p:sp>
          <p:nvSpPr>
            <p:cNvPr id="22" name="Rounded Rectangle 6"/>
            <p:cNvSpPr/>
            <p:nvPr/>
          </p:nvSpPr>
          <p:spPr>
            <a:xfrm>
              <a:off x="573282" y="1116665"/>
              <a:ext cx="5323119" cy="86801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n-IN" sz="2500" kern="1200" dirty="0"/>
                <a:t>Decrease cardiac contractibility </a:t>
              </a:r>
              <a:r>
                <a:rPr lang="en-US" sz="2500" kern="1200" dirty="0"/>
                <a:t> due to sympathetic reflex</a:t>
              </a:r>
            </a:p>
          </p:txBody>
        </p:sp>
      </p:grpSp>
      <p:grpSp>
        <p:nvGrpSpPr>
          <p:cNvPr id="6" name="Group 5"/>
          <p:cNvGrpSpPr/>
          <p:nvPr/>
        </p:nvGrpSpPr>
        <p:grpSpPr>
          <a:xfrm>
            <a:off x="3581373" y="4577345"/>
            <a:ext cx="6522720" cy="922020"/>
            <a:chOff x="1084402" y="2179320"/>
            <a:chExt cx="6522720" cy="922020"/>
          </a:xfrm>
          <a:solidFill>
            <a:schemeClr val="accent3">
              <a:lumMod val="75000"/>
            </a:schemeClr>
          </a:solidFill>
        </p:grpSpPr>
        <p:sp>
          <p:nvSpPr>
            <p:cNvPr id="19" name="Rounded Rectangle 18"/>
            <p:cNvSpPr/>
            <p:nvPr/>
          </p:nvSpPr>
          <p:spPr>
            <a:xfrm>
              <a:off x="1084402" y="2179320"/>
              <a:ext cx="6522720" cy="922020"/>
            </a:xfrm>
            <a:prstGeom prst="roundRect">
              <a:avLst>
                <a:gd name="adj" fmla="val 10000"/>
              </a:avLst>
            </a:prstGeom>
            <a:grpFill/>
          </p:spPr>
          <p:style>
            <a:lnRef idx="2">
              <a:schemeClr val="lt1">
                <a:hueOff val="0"/>
                <a:satOff val="0"/>
                <a:lumOff val="0"/>
                <a:alphaOff val="0"/>
              </a:schemeClr>
            </a:lnRef>
            <a:fillRef idx="1">
              <a:schemeClr val="accent2">
                <a:hueOff val="-13199995"/>
                <a:satOff val="-66667"/>
                <a:lumOff val="17778"/>
                <a:alphaOff val="0"/>
              </a:schemeClr>
            </a:fillRef>
            <a:effectRef idx="0">
              <a:schemeClr val="accent2">
                <a:hueOff val="-13199995"/>
                <a:satOff val="-66667"/>
                <a:lumOff val="17778"/>
                <a:alphaOff val="0"/>
              </a:schemeClr>
            </a:effectRef>
            <a:fontRef idx="minor">
              <a:schemeClr val="lt1"/>
            </a:fontRef>
          </p:style>
        </p:sp>
        <p:sp>
          <p:nvSpPr>
            <p:cNvPr id="20" name="Rounded Rectangle 8"/>
            <p:cNvSpPr/>
            <p:nvPr/>
          </p:nvSpPr>
          <p:spPr>
            <a:xfrm>
              <a:off x="1111407" y="2206325"/>
              <a:ext cx="5331272" cy="86801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n-US" sz="2500" kern="1200" dirty="0">
                  <a:sym typeface="Symbol"/>
                </a:rPr>
                <a:t> Venous return</a:t>
              </a:r>
              <a:endParaRPr lang="en-US" sz="2500" kern="1200" dirty="0"/>
            </a:p>
          </p:txBody>
        </p:sp>
      </p:grpSp>
      <p:grpSp>
        <p:nvGrpSpPr>
          <p:cNvPr id="7" name="Group 6"/>
          <p:cNvGrpSpPr/>
          <p:nvPr/>
        </p:nvGrpSpPr>
        <p:grpSpPr>
          <a:xfrm>
            <a:off x="4127650" y="5667005"/>
            <a:ext cx="6522720" cy="922020"/>
            <a:chOff x="1630679" y="3268980"/>
            <a:chExt cx="6522720" cy="922020"/>
          </a:xfrm>
        </p:grpSpPr>
        <p:sp>
          <p:nvSpPr>
            <p:cNvPr id="17" name="Rounded Rectangle 16"/>
            <p:cNvSpPr/>
            <p:nvPr/>
          </p:nvSpPr>
          <p:spPr>
            <a:xfrm>
              <a:off x="1630679" y="3268980"/>
              <a:ext cx="6522720" cy="922020"/>
            </a:xfrm>
            <a:prstGeom prst="roundRect">
              <a:avLst>
                <a:gd name="adj" fmla="val 10000"/>
              </a:avLst>
            </a:prstGeom>
            <a:solidFill>
              <a:srgbClr val="00B050"/>
            </a:solidFill>
          </p:spPr>
          <p:style>
            <a:lnRef idx="2">
              <a:schemeClr val="lt1">
                <a:hueOff val="0"/>
                <a:satOff val="0"/>
                <a:lumOff val="0"/>
                <a:alphaOff val="0"/>
              </a:schemeClr>
            </a:lnRef>
            <a:fillRef idx="1">
              <a:scrgbClr r="0" g="0" b="0"/>
            </a:fillRef>
            <a:effectRef idx="0">
              <a:schemeClr val="accent2">
                <a:hueOff val="-19799993"/>
                <a:satOff val="-100000"/>
                <a:lumOff val="26667"/>
                <a:alphaOff val="0"/>
              </a:schemeClr>
            </a:effectRef>
            <a:fontRef idx="minor">
              <a:schemeClr val="lt1"/>
            </a:fontRef>
          </p:style>
        </p:sp>
        <p:sp>
          <p:nvSpPr>
            <p:cNvPr id="18" name="Rounded Rectangle 10"/>
            <p:cNvSpPr/>
            <p:nvPr/>
          </p:nvSpPr>
          <p:spPr>
            <a:xfrm>
              <a:off x="1657684" y="3295985"/>
              <a:ext cx="5323119" cy="868010"/>
            </a:xfrm>
            <a:prstGeom prst="rect">
              <a:avLst/>
            </a:prstGeom>
            <a:solidFill>
              <a:srgbClr val="00B050"/>
            </a:solidFill>
          </p:spPr>
          <p:style>
            <a:lnRef idx="0">
              <a:scrgbClr r="0" g="0" b="0"/>
            </a:lnRef>
            <a:fillRef idx="0">
              <a:scrgbClr r="0" g="0" b="0"/>
            </a:fillRef>
            <a:effectRef idx="0">
              <a:scrgbClr r="0" g="0" b="0"/>
            </a:effectRef>
            <a:fontRef idx="minor">
              <a:schemeClr val="lt1"/>
            </a:fontRef>
          </p:style>
          <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n-US" sz="2500" kern="1200" dirty="0"/>
                <a:t> </a:t>
              </a:r>
              <a:r>
                <a:rPr lang="en-US" sz="2500" kern="1200" dirty="0">
                  <a:sym typeface="Symbol"/>
                </a:rPr>
                <a:t> CO (40-60%)  &amp; </a:t>
              </a:r>
              <a:r>
                <a:rPr lang="en-US" sz="2500" kern="1200" dirty="0"/>
                <a:t>systemic hypotension </a:t>
              </a:r>
            </a:p>
          </p:txBody>
        </p:sp>
      </p:grpSp>
      <p:grpSp>
        <p:nvGrpSpPr>
          <p:cNvPr id="8" name="Group 7"/>
          <p:cNvGrpSpPr/>
          <p:nvPr/>
        </p:nvGrpSpPr>
        <p:grpSpPr>
          <a:xfrm>
            <a:off x="8420378" y="3104208"/>
            <a:ext cx="599313" cy="599313"/>
            <a:chOff x="5923407" y="706183"/>
            <a:chExt cx="599313" cy="599313"/>
          </a:xfrm>
        </p:grpSpPr>
        <p:sp>
          <p:nvSpPr>
            <p:cNvPr id="15" name="Down Arrow 14"/>
            <p:cNvSpPr/>
            <p:nvPr/>
          </p:nvSpPr>
          <p:spPr>
            <a:xfrm>
              <a:off x="5923407" y="706183"/>
              <a:ext cx="599313" cy="599313"/>
            </a:xfrm>
            <a:prstGeom prst="downArrow">
              <a:avLst>
                <a:gd name="adj1" fmla="val 55000"/>
                <a:gd name="adj2" fmla="val 45000"/>
              </a:avLst>
            </a:prstGeom>
          </p:spPr>
          <p:style>
            <a:lnRef idx="2">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sp>
        <p:sp>
          <p:nvSpPr>
            <p:cNvPr id="16" name="Down Arrow 12"/>
            <p:cNvSpPr/>
            <p:nvPr/>
          </p:nvSpPr>
          <p:spPr>
            <a:xfrm>
              <a:off x="6058252" y="706183"/>
              <a:ext cx="329623" cy="45098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endParaRPr lang="en-US" sz="2800" kern="1200"/>
            </a:p>
          </p:txBody>
        </p:sp>
      </p:grpSp>
      <p:grpSp>
        <p:nvGrpSpPr>
          <p:cNvPr id="9" name="Group 8"/>
          <p:cNvGrpSpPr/>
          <p:nvPr/>
        </p:nvGrpSpPr>
        <p:grpSpPr>
          <a:xfrm>
            <a:off x="8966655" y="4193868"/>
            <a:ext cx="599313" cy="599313"/>
            <a:chOff x="6469684" y="1795843"/>
            <a:chExt cx="599313" cy="599313"/>
          </a:xfrm>
        </p:grpSpPr>
        <p:sp>
          <p:nvSpPr>
            <p:cNvPr id="13" name="Down Arrow 12"/>
            <p:cNvSpPr/>
            <p:nvPr/>
          </p:nvSpPr>
          <p:spPr>
            <a:xfrm>
              <a:off x="6469684" y="1795843"/>
              <a:ext cx="599313" cy="599313"/>
            </a:xfrm>
            <a:prstGeom prst="downArrow">
              <a:avLst>
                <a:gd name="adj1" fmla="val 55000"/>
                <a:gd name="adj2" fmla="val 45000"/>
              </a:avLst>
            </a:prstGeom>
          </p:spPr>
          <p:style>
            <a:lnRef idx="2">
              <a:schemeClr val="accent2">
                <a:tint val="40000"/>
                <a:alpha val="90000"/>
                <a:hueOff val="-10371939"/>
                <a:satOff val="-23431"/>
                <a:lumOff val="1206"/>
                <a:alphaOff val="0"/>
              </a:schemeClr>
            </a:lnRef>
            <a:fillRef idx="1">
              <a:schemeClr val="accent2">
                <a:tint val="40000"/>
                <a:alpha val="90000"/>
                <a:hueOff val="-10371939"/>
                <a:satOff val="-23431"/>
                <a:lumOff val="1206"/>
                <a:alphaOff val="0"/>
              </a:schemeClr>
            </a:fillRef>
            <a:effectRef idx="0">
              <a:schemeClr val="accent2">
                <a:tint val="40000"/>
                <a:alpha val="90000"/>
                <a:hueOff val="-10371939"/>
                <a:satOff val="-23431"/>
                <a:lumOff val="1206"/>
                <a:alphaOff val="0"/>
              </a:schemeClr>
            </a:effectRef>
            <a:fontRef idx="minor">
              <a:schemeClr val="dk1">
                <a:hueOff val="0"/>
                <a:satOff val="0"/>
                <a:lumOff val="0"/>
                <a:alphaOff val="0"/>
              </a:schemeClr>
            </a:fontRef>
          </p:style>
        </p:sp>
        <p:sp>
          <p:nvSpPr>
            <p:cNvPr id="14" name="Down Arrow 14"/>
            <p:cNvSpPr/>
            <p:nvPr/>
          </p:nvSpPr>
          <p:spPr>
            <a:xfrm>
              <a:off x="6604529" y="1795843"/>
              <a:ext cx="329623" cy="45098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endParaRPr lang="en-US" sz="2800" kern="1200"/>
            </a:p>
          </p:txBody>
        </p:sp>
      </p:grpSp>
      <p:grpSp>
        <p:nvGrpSpPr>
          <p:cNvPr id="10" name="Group 9"/>
          <p:cNvGrpSpPr/>
          <p:nvPr/>
        </p:nvGrpSpPr>
        <p:grpSpPr>
          <a:xfrm>
            <a:off x="9504780" y="5283528"/>
            <a:ext cx="599313" cy="599313"/>
            <a:chOff x="7007809" y="2885503"/>
            <a:chExt cx="599313" cy="599313"/>
          </a:xfrm>
        </p:grpSpPr>
        <p:sp>
          <p:nvSpPr>
            <p:cNvPr id="11" name="Down Arrow 10"/>
            <p:cNvSpPr/>
            <p:nvPr/>
          </p:nvSpPr>
          <p:spPr>
            <a:xfrm>
              <a:off x="7007809" y="2885503"/>
              <a:ext cx="599313" cy="599313"/>
            </a:xfrm>
            <a:prstGeom prst="downArrow">
              <a:avLst>
                <a:gd name="adj1" fmla="val 55000"/>
                <a:gd name="adj2" fmla="val 45000"/>
              </a:avLst>
            </a:prstGeom>
          </p:spPr>
          <p:style>
            <a:lnRef idx="2">
              <a:schemeClr val="accent2">
                <a:tint val="40000"/>
                <a:alpha val="90000"/>
                <a:hueOff val="-20743878"/>
                <a:satOff val="-46863"/>
                <a:lumOff val="2413"/>
                <a:alphaOff val="0"/>
              </a:schemeClr>
            </a:lnRef>
            <a:fillRef idx="1">
              <a:schemeClr val="accent2">
                <a:tint val="40000"/>
                <a:alpha val="90000"/>
                <a:hueOff val="-20743878"/>
                <a:satOff val="-46863"/>
                <a:lumOff val="2413"/>
                <a:alphaOff val="0"/>
              </a:schemeClr>
            </a:fillRef>
            <a:effectRef idx="0">
              <a:schemeClr val="accent2">
                <a:tint val="40000"/>
                <a:alpha val="90000"/>
                <a:hueOff val="-20743878"/>
                <a:satOff val="-46863"/>
                <a:lumOff val="2413"/>
                <a:alphaOff val="0"/>
              </a:schemeClr>
            </a:effectRef>
            <a:fontRef idx="minor">
              <a:schemeClr val="dk1">
                <a:hueOff val="0"/>
                <a:satOff val="0"/>
                <a:lumOff val="0"/>
                <a:alphaOff val="0"/>
              </a:schemeClr>
            </a:fontRef>
          </p:style>
        </p:sp>
        <p:sp>
          <p:nvSpPr>
            <p:cNvPr id="12" name="Down Arrow 16"/>
            <p:cNvSpPr/>
            <p:nvPr/>
          </p:nvSpPr>
          <p:spPr>
            <a:xfrm>
              <a:off x="7142654" y="2885503"/>
              <a:ext cx="329623" cy="45098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endParaRPr lang="en-US" sz="2800" kern="1200"/>
            </a:p>
          </p:txBody>
        </p:sp>
      </p:grpSp>
      <p:sp>
        <p:nvSpPr>
          <p:cNvPr id="3" name="Slide Number Placeholder 2"/>
          <p:cNvSpPr>
            <a:spLocks noGrp="1"/>
          </p:cNvSpPr>
          <p:nvPr>
            <p:ph type="sldNum" sz="quarter" idx="12"/>
          </p:nvPr>
        </p:nvSpPr>
        <p:spPr/>
        <p:txBody>
          <a:bodyPr/>
          <a:lstStyle/>
          <a:p>
            <a:fld id="{7E5D4D87-29B9-47AE-BDD8-12EE0FBCC1D4}" type="slidenum">
              <a:rPr lang="en-IN" smtClean="0"/>
              <a:pPr/>
              <a:t>60</a:t>
            </a:fld>
            <a:endParaRPr lang="en-IN"/>
          </a:p>
        </p:txBody>
      </p:sp>
    </p:spTree>
    <p:extLst>
      <p:ext uri="{BB962C8B-B14F-4D97-AF65-F5344CB8AC3E}">
        <p14:creationId xmlns:p14="http://schemas.microsoft.com/office/powerpoint/2010/main" val="352102081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Hypoxia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28332540"/>
              </p:ext>
            </p:extLst>
          </p:nvPr>
        </p:nvGraphicFramePr>
        <p:xfrm>
          <a:off x="232012" y="2333767"/>
          <a:ext cx="11832609" cy="43809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p:cNvSpPr>
            <a:spLocks noGrp="1"/>
          </p:cNvSpPr>
          <p:nvPr>
            <p:ph type="sldNum" sz="quarter" idx="12"/>
          </p:nvPr>
        </p:nvSpPr>
        <p:spPr/>
        <p:txBody>
          <a:bodyPr/>
          <a:lstStyle/>
          <a:p>
            <a:fld id="{7E5D4D87-29B9-47AE-BDD8-12EE0FBCC1D4}" type="slidenum">
              <a:rPr lang="en-IN" smtClean="0"/>
              <a:pPr/>
              <a:t>61</a:t>
            </a:fld>
            <a:endParaRPr lang="en-IN"/>
          </a:p>
        </p:txBody>
      </p:sp>
    </p:spTree>
    <p:extLst>
      <p:ext uri="{BB962C8B-B14F-4D97-AF65-F5344CB8AC3E}">
        <p14:creationId xmlns:p14="http://schemas.microsoft.com/office/powerpoint/2010/main" val="353170376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Pulmonary system – without inhalation injury </a:t>
            </a:r>
          </a:p>
        </p:txBody>
      </p:sp>
      <p:sp>
        <p:nvSpPr>
          <p:cNvPr id="3" name="Content Placeholder 2"/>
          <p:cNvSpPr>
            <a:spLocks noGrp="1"/>
          </p:cNvSpPr>
          <p:nvPr>
            <p:ph idx="1"/>
          </p:nvPr>
        </p:nvSpPr>
        <p:spPr>
          <a:xfrm>
            <a:off x="697754" y="2208757"/>
            <a:ext cx="10338108" cy="3416300"/>
          </a:xfrm>
        </p:spPr>
        <p:txBody>
          <a:bodyPr>
            <a:noAutofit/>
          </a:bodyPr>
          <a:lstStyle/>
          <a:p>
            <a:r>
              <a:rPr lang="en-IN" sz="2400" dirty="0"/>
              <a:t>Respiration may become shallow and rapid, later on , hyperventilation may occur </a:t>
            </a:r>
          </a:p>
          <a:p>
            <a:endParaRPr lang="en-IN" sz="2400" dirty="0"/>
          </a:p>
          <a:p>
            <a:pPr>
              <a:buNone/>
            </a:pPr>
            <a:r>
              <a:rPr lang="en-IN" sz="2400" dirty="0"/>
              <a:t>               </a:t>
            </a:r>
          </a:p>
          <a:p>
            <a:pPr>
              <a:buNone/>
            </a:pPr>
            <a:r>
              <a:rPr lang="en-IN" sz="2400" dirty="0"/>
              <a:t>                     Respiratory alkalosis</a:t>
            </a:r>
          </a:p>
          <a:p>
            <a:pPr>
              <a:buNone/>
            </a:pPr>
            <a:endParaRPr lang="en-IN" sz="2400" dirty="0"/>
          </a:p>
          <a:p>
            <a:pPr marL="0" indent="0">
              <a:buNone/>
            </a:pPr>
            <a:r>
              <a:rPr lang="en-IN" sz="2400" dirty="0"/>
              <a:t>If chest infection – </a:t>
            </a:r>
            <a:r>
              <a:rPr lang="en-IN" sz="2400" dirty="0" err="1"/>
              <a:t>tachypnoea</a:t>
            </a:r>
            <a:r>
              <a:rPr lang="en-IN" sz="2400" dirty="0"/>
              <a:t> ,hypoxia and acidosis</a:t>
            </a:r>
          </a:p>
          <a:p>
            <a:pPr>
              <a:buNone/>
            </a:pPr>
            <a:endParaRPr lang="en-IN" sz="2400" dirty="0"/>
          </a:p>
          <a:p>
            <a:pPr>
              <a:buNone/>
            </a:pPr>
            <a:r>
              <a:rPr lang="en-IN" sz="2400" dirty="0"/>
              <a:t>                                      ARDS</a:t>
            </a:r>
            <a:endParaRPr lang="en-US" sz="2400" dirty="0"/>
          </a:p>
          <a:p>
            <a:endParaRPr lang="en-IN" sz="2400" dirty="0"/>
          </a:p>
        </p:txBody>
      </p:sp>
      <p:sp>
        <p:nvSpPr>
          <p:cNvPr id="4" name="Down Arrow 3"/>
          <p:cNvSpPr/>
          <p:nvPr/>
        </p:nvSpPr>
        <p:spPr>
          <a:xfrm>
            <a:off x="3441117" y="3168869"/>
            <a:ext cx="484632" cy="87675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Down Arrow 4"/>
          <p:cNvSpPr/>
          <p:nvPr/>
        </p:nvSpPr>
        <p:spPr>
          <a:xfrm>
            <a:off x="3683433" y="5625057"/>
            <a:ext cx="484632" cy="3684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Slide Number Placeholder 5"/>
          <p:cNvSpPr>
            <a:spLocks noGrp="1"/>
          </p:cNvSpPr>
          <p:nvPr>
            <p:ph type="sldNum" sz="quarter" idx="12"/>
          </p:nvPr>
        </p:nvSpPr>
        <p:spPr/>
        <p:txBody>
          <a:bodyPr/>
          <a:lstStyle/>
          <a:p>
            <a:fld id="{7E5D4D87-29B9-47AE-BDD8-12EE0FBCC1D4}" type="slidenum">
              <a:rPr lang="en-IN" smtClean="0"/>
              <a:pPr/>
              <a:t>62</a:t>
            </a:fld>
            <a:endParaRPr lang="en-IN"/>
          </a:p>
        </p:txBody>
      </p:sp>
    </p:spTree>
    <p:extLst>
      <p:ext uri="{BB962C8B-B14F-4D97-AF65-F5344CB8AC3E}">
        <p14:creationId xmlns:p14="http://schemas.microsoft.com/office/powerpoint/2010/main" val="156777547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Pulmonary system-inhalation injury</a:t>
            </a:r>
          </a:p>
        </p:txBody>
      </p:sp>
      <p:sp>
        <p:nvSpPr>
          <p:cNvPr id="3" name="Content Placeholder 2"/>
          <p:cNvSpPr>
            <a:spLocks noGrp="1"/>
          </p:cNvSpPr>
          <p:nvPr>
            <p:ph idx="1"/>
          </p:nvPr>
        </p:nvSpPr>
        <p:spPr>
          <a:xfrm>
            <a:off x="236483" y="2380594"/>
            <a:ext cx="11776841" cy="4720947"/>
          </a:xfrm>
        </p:spPr>
        <p:txBody>
          <a:bodyPr>
            <a:noAutofit/>
          </a:bodyPr>
          <a:lstStyle/>
          <a:p>
            <a:pPr>
              <a:defRPr/>
            </a:pPr>
            <a:r>
              <a:rPr lang="en-US" sz="2400" dirty="0">
                <a:solidFill>
                  <a:schemeClr val="tx1"/>
                </a:solidFill>
              </a:rPr>
              <a:t>Early transfer to a Burn Center is highly recommended, if smoke injury is suspected.</a:t>
            </a:r>
            <a:endParaRPr lang="en-US" sz="2400" u="sng" dirty="0">
              <a:solidFill>
                <a:schemeClr val="tx1"/>
              </a:solidFill>
            </a:endParaRPr>
          </a:p>
          <a:p>
            <a:pPr>
              <a:defRPr/>
            </a:pPr>
            <a:r>
              <a:rPr lang="en-US" sz="2400" dirty="0"/>
              <a:t>Three injury processes, resulting from smoke exposure, are presented in the order in which peak symptoms occur:-</a:t>
            </a:r>
          </a:p>
          <a:p>
            <a:pPr>
              <a:buFont typeface="+mj-lt"/>
              <a:buAutoNum type="arabicPeriod"/>
            </a:pPr>
            <a:r>
              <a:rPr lang="en-US" sz="2400" dirty="0">
                <a:solidFill>
                  <a:schemeClr val="tx2"/>
                </a:solidFill>
              </a:rPr>
              <a:t>Carbon Monoxide Toxicity-</a:t>
            </a:r>
            <a:r>
              <a:rPr lang="en-US" sz="2400" dirty="0"/>
              <a:t>peak symptoms immediate</a:t>
            </a:r>
            <a:endParaRPr lang="en-IN" sz="2400" dirty="0"/>
          </a:p>
          <a:p>
            <a:pPr>
              <a:buFont typeface="+mj-lt"/>
              <a:buAutoNum type="arabicPeriod"/>
            </a:pPr>
            <a:r>
              <a:rPr lang="en-US" sz="2400" dirty="0">
                <a:solidFill>
                  <a:schemeClr val="tx2"/>
                </a:solidFill>
              </a:rPr>
              <a:t>Upper Airway Injury with Potential Obstruction- </a:t>
            </a:r>
            <a:r>
              <a:rPr lang="en-US" sz="2400" dirty="0"/>
              <a:t>peak symptoms can be delayed for an hour or more</a:t>
            </a:r>
            <a:endParaRPr lang="en-IN" sz="2400" dirty="0"/>
          </a:p>
          <a:p>
            <a:pPr>
              <a:buFont typeface="+mj-lt"/>
              <a:buAutoNum type="arabicPeriod"/>
            </a:pPr>
            <a:r>
              <a:rPr lang="en-US" sz="2400" dirty="0">
                <a:solidFill>
                  <a:schemeClr val="tx2"/>
                </a:solidFill>
              </a:rPr>
              <a:t>Lower Airway Injury with Impaired Gas Exchange- </a:t>
            </a:r>
            <a:r>
              <a:rPr lang="en-US" sz="2400" dirty="0"/>
              <a:t>peak symptoms can be delayed for hours</a:t>
            </a:r>
            <a:endParaRPr lang="en-IN" sz="2400" dirty="0"/>
          </a:p>
          <a:p>
            <a:endParaRPr lang="en-IN" sz="2400" dirty="0"/>
          </a:p>
          <a:p>
            <a:endParaRPr lang="en-IN" sz="2400" dirty="0"/>
          </a:p>
        </p:txBody>
      </p:sp>
      <p:sp>
        <p:nvSpPr>
          <p:cNvPr id="4" name="Slide Number Placeholder 3"/>
          <p:cNvSpPr>
            <a:spLocks noGrp="1"/>
          </p:cNvSpPr>
          <p:nvPr>
            <p:ph type="sldNum" sz="quarter" idx="12"/>
          </p:nvPr>
        </p:nvSpPr>
        <p:spPr/>
        <p:txBody>
          <a:bodyPr/>
          <a:lstStyle/>
          <a:p>
            <a:fld id="{7E5D4D87-29B9-47AE-BDD8-12EE0FBCC1D4}" type="slidenum">
              <a:rPr lang="en-IN" smtClean="0"/>
              <a:pPr/>
              <a:t>63</a:t>
            </a:fld>
            <a:endParaRPr lang="en-IN"/>
          </a:p>
        </p:txBody>
      </p:sp>
    </p:spTree>
    <p:extLst>
      <p:ext uri="{BB962C8B-B14F-4D97-AF65-F5344CB8AC3E}">
        <p14:creationId xmlns:p14="http://schemas.microsoft.com/office/powerpoint/2010/main" val="92658293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Injurious effects of smoke </a:t>
            </a:r>
          </a:p>
        </p:txBody>
      </p:sp>
      <p:sp>
        <p:nvSpPr>
          <p:cNvPr id="3" name="Content Placeholder 2"/>
          <p:cNvSpPr>
            <a:spLocks noGrp="1"/>
          </p:cNvSpPr>
          <p:nvPr>
            <p:ph idx="1"/>
          </p:nvPr>
        </p:nvSpPr>
        <p:spPr>
          <a:xfrm>
            <a:off x="1154954" y="2603500"/>
            <a:ext cx="10416936" cy="3416300"/>
          </a:xfrm>
        </p:spPr>
        <p:txBody>
          <a:bodyPr>
            <a:noAutofit/>
          </a:bodyPr>
          <a:lstStyle/>
          <a:p>
            <a:r>
              <a:rPr lang="en-US" sz="2400" dirty="0"/>
              <a:t>Lung injury from smoke inhalation is associated with </a:t>
            </a:r>
          </a:p>
          <a:p>
            <a:pPr lvl="1">
              <a:buFont typeface="Wingdings" panose="05000000000000000000" pitchFamily="2" charset="2"/>
              <a:buChar char="v"/>
            </a:pPr>
            <a:r>
              <a:rPr lang="en-US" sz="2400" dirty="0"/>
              <a:t>Tracheobronchial mucosa damage due to release of chemotactic substance leads to heavy infiltration</a:t>
            </a:r>
          </a:p>
          <a:p>
            <a:pPr lvl="1">
              <a:buFont typeface="Wingdings" panose="05000000000000000000" pitchFamily="2" charset="2"/>
              <a:buChar char="v"/>
            </a:pPr>
            <a:r>
              <a:rPr lang="en-US" sz="2400" dirty="0"/>
              <a:t>Formation of copious tracheal exudates</a:t>
            </a:r>
          </a:p>
          <a:p>
            <a:pPr lvl="1">
              <a:buFont typeface="Wingdings" panose="05000000000000000000" pitchFamily="2" charset="2"/>
              <a:buChar char="v"/>
            </a:pPr>
            <a:r>
              <a:rPr lang="en-US" sz="2400" dirty="0"/>
              <a:t> Pulmonary capillary permeability changes resulting in a pulmonary edema.</a:t>
            </a:r>
          </a:p>
          <a:p>
            <a:r>
              <a:rPr lang="en-US" sz="2400" dirty="0"/>
              <a:t>The inhalation of toxic smoke causes the release of thromboxane and other inflammatory mediators which </a:t>
            </a:r>
            <a:r>
              <a:rPr lang="en-US" sz="2400" dirty="0">
                <a:sym typeface="Symbol"/>
              </a:rPr>
              <a:t></a:t>
            </a:r>
            <a:r>
              <a:rPr lang="en-US" sz="2400" dirty="0" err="1">
                <a:sym typeface="Symbol"/>
              </a:rPr>
              <a:t>ed</a:t>
            </a:r>
            <a:r>
              <a:rPr lang="en-US" sz="2400" dirty="0">
                <a:sym typeface="Symbol"/>
              </a:rPr>
              <a:t> PAP</a:t>
            </a:r>
            <a:endParaRPr lang="en-US" sz="2400" dirty="0"/>
          </a:p>
          <a:p>
            <a:endParaRPr lang="en-IN" sz="2400" dirty="0"/>
          </a:p>
        </p:txBody>
      </p:sp>
      <p:sp>
        <p:nvSpPr>
          <p:cNvPr id="4" name="Slide Number Placeholder 3"/>
          <p:cNvSpPr>
            <a:spLocks noGrp="1"/>
          </p:cNvSpPr>
          <p:nvPr>
            <p:ph type="sldNum" sz="quarter" idx="12"/>
          </p:nvPr>
        </p:nvSpPr>
        <p:spPr/>
        <p:txBody>
          <a:bodyPr/>
          <a:lstStyle/>
          <a:p>
            <a:fld id="{7E5D4D87-29B9-47AE-BDD8-12EE0FBCC1D4}" type="slidenum">
              <a:rPr lang="en-IN" smtClean="0"/>
              <a:pPr/>
              <a:t>64</a:t>
            </a:fld>
            <a:endParaRPr lang="en-IN"/>
          </a:p>
        </p:txBody>
      </p:sp>
    </p:spTree>
    <p:extLst>
      <p:ext uri="{BB962C8B-B14F-4D97-AF65-F5344CB8AC3E}">
        <p14:creationId xmlns:p14="http://schemas.microsoft.com/office/powerpoint/2010/main" val="197312250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a:bodyPr>
          <a:lstStyle/>
          <a:p>
            <a:r>
              <a:rPr lang="en-IN" sz="2400" dirty="0"/>
              <a:t>Upper airway obstruction  - due to laryngeal oedema by inhaled hot gases</a:t>
            </a:r>
          </a:p>
          <a:p>
            <a:endParaRPr lang="en-IN" sz="2400" dirty="0"/>
          </a:p>
          <a:p>
            <a:r>
              <a:rPr lang="en-IN" sz="2400" dirty="0"/>
              <a:t>Lower airway obstruction – leads to ventilation-perfusion imbalance  and results into hypoxia and lactic acidosis</a:t>
            </a:r>
            <a:endParaRPr lang="en-US" sz="2400" dirty="0"/>
          </a:p>
          <a:p>
            <a:endParaRPr lang="en-IN" sz="2400" dirty="0"/>
          </a:p>
        </p:txBody>
      </p:sp>
      <p:sp>
        <p:nvSpPr>
          <p:cNvPr id="4" name="Slide Number Placeholder 3"/>
          <p:cNvSpPr>
            <a:spLocks noGrp="1"/>
          </p:cNvSpPr>
          <p:nvPr>
            <p:ph type="sldNum" sz="quarter" idx="12"/>
          </p:nvPr>
        </p:nvSpPr>
        <p:spPr/>
        <p:txBody>
          <a:bodyPr/>
          <a:lstStyle/>
          <a:p>
            <a:fld id="{7E5D4D87-29B9-47AE-BDD8-12EE0FBCC1D4}" type="slidenum">
              <a:rPr lang="en-IN" smtClean="0"/>
              <a:pPr/>
              <a:t>65</a:t>
            </a:fld>
            <a:endParaRPr lang="en-IN"/>
          </a:p>
        </p:txBody>
      </p:sp>
    </p:spTree>
    <p:extLst>
      <p:ext uri="{BB962C8B-B14F-4D97-AF65-F5344CB8AC3E}">
        <p14:creationId xmlns:p14="http://schemas.microsoft.com/office/powerpoint/2010/main" val="417389416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xfrm>
            <a:off x="1154954" y="2415654"/>
            <a:ext cx="8761413" cy="3604146"/>
          </a:xfrm>
        </p:spPr>
        <p:txBody>
          <a:bodyPr>
            <a:noAutofit/>
          </a:bodyPr>
          <a:lstStyle/>
          <a:p>
            <a:r>
              <a:rPr lang="en-US" sz="2400" dirty="0"/>
              <a:t> In alveoli – impair the function of Type 1 and Type 2 </a:t>
            </a:r>
            <a:r>
              <a:rPr lang="en-US" sz="2400" dirty="0" err="1"/>
              <a:t>pneumocytes</a:t>
            </a:r>
            <a:r>
              <a:rPr lang="en-US" sz="2400" dirty="0"/>
              <a:t>  </a:t>
            </a:r>
          </a:p>
          <a:p>
            <a:endParaRPr lang="en-US" sz="2400" dirty="0"/>
          </a:p>
          <a:p>
            <a:r>
              <a:rPr lang="en-US" sz="2400" dirty="0"/>
              <a:t>Neutrophils subsequently </a:t>
            </a:r>
            <a:r>
              <a:rPr lang="en-US" sz="2400" dirty="0" err="1"/>
              <a:t>diapedese</a:t>
            </a:r>
            <a:r>
              <a:rPr lang="en-US" sz="2400" dirty="0"/>
              <a:t> from the pulmonary  microvasculature and release enzymes such as </a:t>
            </a:r>
            <a:r>
              <a:rPr lang="en-US" sz="2400" dirty="0" err="1"/>
              <a:t>elastase</a:t>
            </a:r>
            <a:r>
              <a:rPr lang="en-US" sz="2400" dirty="0"/>
              <a:t> and free oxygen radicals.</a:t>
            </a:r>
          </a:p>
          <a:p>
            <a:endParaRPr lang="en-US" sz="2400" dirty="0"/>
          </a:p>
          <a:p>
            <a:endParaRPr lang="en-IN" sz="2400" dirty="0"/>
          </a:p>
        </p:txBody>
      </p:sp>
      <p:sp>
        <p:nvSpPr>
          <p:cNvPr id="4" name="Slide Number Placeholder 3"/>
          <p:cNvSpPr>
            <a:spLocks noGrp="1"/>
          </p:cNvSpPr>
          <p:nvPr>
            <p:ph type="sldNum" sz="quarter" idx="12"/>
          </p:nvPr>
        </p:nvSpPr>
        <p:spPr/>
        <p:txBody>
          <a:bodyPr/>
          <a:lstStyle/>
          <a:p>
            <a:fld id="{7E5D4D87-29B9-47AE-BDD8-12EE0FBCC1D4}" type="slidenum">
              <a:rPr lang="en-IN" smtClean="0"/>
              <a:pPr/>
              <a:t>66</a:t>
            </a:fld>
            <a:endParaRPr lang="en-IN"/>
          </a:p>
        </p:txBody>
      </p:sp>
    </p:spTree>
    <p:extLst>
      <p:ext uri="{BB962C8B-B14F-4D97-AF65-F5344CB8AC3E}">
        <p14:creationId xmlns:p14="http://schemas.microsoft.com/office/powerpoint/2010/main" val="159853535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a:bodyPr>
          <a:lstStyle/>
          <a:p>
            <a:r>
              <a:rPr lang="en-US" sz="2400" dirty="0"/>
              <a:t>These  disrupt endothelial junctions and the epithelial integrity permitting exudate of protein rich plasma to enter the lung.</a:t>
            </a:r>
          </a:p>
          <a:p>
            <a:endParaRPr lang="en-US" sz="2400" dirty="0"/>
          </a:p>
          <a:p>
            <a:r>
              <a:rPr lang="en-US" sz="2400" dirty="0"/>
              <a:t> A reduction in the pulmonary immune function may lead to bacteria growth and pneumonia.</a:t>
            </a:r>
          </a:p>
          <a:p>
            <a:endParaRPr lang="en-IN" sz="2400" dirty="0"/>
          </a:p>
        </p:txBody>
      </p:sp>
      <p:sp>
        <p:nvSpPr>
          <p:cNvPr id="4" name="Slide Number Placeholder 3"/>
          <p:cNvSpPr>
            <a:spLocks noGrp="1"/>
          </p:cNvSpPr>
          <p:nvPr>
            <p:ph type="sldNum" sz="quarter" idx="12"/>
          </p:nvPr>
        </p:nvSpPr>
        <p:spPr/>
        <p:txBody>
          <a:bodyPr/>
          <a:lstStyle/>
          <a:p>
            <a:fld id="{7E5D4D87-29B9-47AE-BDD8-12EE0FBCC1D4}" type="slidenum">
              <a:rPr lang="en-IN" smtClean="0"/>
              <a:pPr/>
              <a:t>67</a:t>
            </a:fld>
            <a:endParaRPr lang="en-IN"/>
          </a:p>
        </p:txBody>
      </p:sp>
    </p:spTree>
    <p:extLst>
      <p:ext uri="{BB962C8B-B14F-4D97-AF65-F5344CB8AC3E}">
        <p14:creationId xmlns:p14="http://schemas.microsoft.com/office/powerpoint/2010/main" val="40013770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Renal function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65760091"/>
              </p:ext>
            </p:extLst>
          </p:nvPr>
        </p:nvGraphicFramePr>
        <p:xfrm>
          <a:off x="163773" y="2224585"/>
          <a:ext cx="11791666" cy="46334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sz="quarter" idx="12"/>
          </p:nvPr>
        </p:nvSpPr>
        <p:spPr/>
        <p:txBody>
          <a:bodyPr/>
          <a:lstStyle/>
          <a:p>
            <a:fld id="{7E5D4D87-29B9-47AE-BDD8-12EE0FBCC1D4}" type="slidenum">
              <a:rPr lang="en-IN" smtClean="0"/>
              <a:pPr/>
              <a:t>68</a:t>
            </a:fld>
            <a:endParaRPr lang="en-IN"/>
          </a:p>
        </p:txBody>
      </p:sp>
    </p:spTree>
    <p:extLst>
      <p:ext uri="{BB962C8B-B14F-4D97-AF65-F5344CB8AC3E}">
        <p14:creationId xmlns:p14="http://schemas.microsoft.com/office/powerpoint/2010/main" val="311614414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err="1"/>
              <a:t>Gi</a:t>
            </a:r>
            <a:r>
              <a:rPr lang="en-IN" dirty="0"/>
              <a:t> system </a:t>
            </a:r>
          </a:p>
        </p:txBody>
      </p:sp>
      <p:sp>
        <p:nvSpPr>
          <p:cNvPr id="3" name="Content Placeholder 2"/>
          <p:cNvSpPr>
            <a:spLocks noGrp="1"/>
          </p:cNvSpPr>
          <p:nvPr>
            <p:ph idx="1"/>
          </p:nvPr>
        </p:nvSpPr>
        <p:spPr/>
        <p:txBody>
          <a:bodyPr>
            <a:normAutofit/>
          </a:bodyPr>
          <a:lstStyle/>
          <a:p>
            <a:r>
              <a:rPr lang="en-IN" sz="2400" dirty="0"/>
              <a:t>Ileus can develop</a:t>
            </a:r>
          </a:p>
          <a:p>
            <a:endParaRPr lang="en-IN" sz="2400" dirty="0"/>
          </a:p>
          <a:p>
            <a:r>
              <a:rPr lang="en-IN" sz="2400" dirty="0"/>
              <a:t>Acute gastric dilatation , regurgitation  and aspiration occur</a:t>
            </a:r>
          </a:p>
          <a:p>
            <a:pPr>
              <a:buNone/>
            </a:pPr>
            <a:endParaRPr lang="en-IN" sz="2400" dirty="0"/>
          </a:p>
          <a:p>
            <a:r>
              <a:rPr lang="en-IN" sz="2400" dirty="0"/>
              <a:t> </a:t>
            </a:r>
            <a:r>
              <a:rPr lang="en-IN" sz="2400" dirty="0" err="1"/>
              <a:t>Gastroduodenal</a:t>
            </a:r>
            <a:r>
              <a:rPr lang="en-IN" sz="2400" dirty="0"/>
              <a:t> erosion may occur </a:t>
            </a:r>
          </a:p>
          <a:p>
            <a:pPr>
              <a:buNone/>
            </a:pPr>
            <a:r>
              <a:rPr lang="en-IN" sz="2400" dirty="0"/>
              <a:t>   </a:t>
            </a:r>
          </a:p>
          <a:p>
            <a:pPr marL="0" indent="0">
              <a:buNone/>
            </a:pPr>
            <a:r>
              <a:rPr lang="en-IN" sz="2400" dirty="0"/>
              <a:t> Progress into frank ulceration and haemorrhage</a:t>
            </a:r>
          </a:p>
          <a:p>
            <a:endParaRPr lang="en-IN" sz="2400" dirty="0"/>
          </a:p>
        </p:txBody>
      </p:sp>
      <p:sp>
        <p:nvSpPr>
          <p:cNvPr id="4" name="Down Arrow 3"/>
          <p:cNvSpPr/>
          <p:nvPr/>
        </p:nvSpPr>
        <p:spPr>
          <a:xfrm>
            <a:off x="3452884" y="5114146"/>
            <a:ext cx="484632" cy="4640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Slide Number Placeholder 4"/>
          <p:cNvSpPr>
            <a:spLocks noGrp="1"/>
          </p:cNvSpPr>
          <p:nvPr>
            <p:ph type="sldNum" sz="quarter" idx="12"/>
          </p:nvPr>
        </p:nvSpPr>
        <p:spPr/>
        <p:txBody>
          <a:bodyPr/>
          <a:lstStyle/>
          <a:p>
            <a:fld id="{7E5D4D87-29B9-47AE-BDD8-12EE0FBCC1D4}" type="slidenum">
              <a:rPr lang="en-IN" smtClean="0"/>
              <a:pPr/>
              <a:t>69</a:t>
            </a:fld>
            <a:endParaRPr lang="en-IN"/>
          </a:p>
        </p:txBody>
      </p:sp>
    </p:spTree>
    <p:extLst>
      <p:ext uri="{BB962C8B-B14F-4D97-AF65-F5344CB8AC3E}">
        <p14:creationId xmlns:p14="http://schemas.microsoft.com/office/powerpoint/2010/main" val="8578365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Layers of the skin </a:t>
            </a:r>
          </a:p>
        </p:txBody>
      </p:sp>
      <p:sp>
        <p:nvSpPr>
          <p:cNvPr id="5" name="Text Placeholder 4"/>
          <p:cNvSpPr>
            <a:spLocks noGrp="1"/>
          </p:cNvSpPr>
          <p:nvPr>
            <p:ph type="body" idx="1"/>
          </p:nvPr>
        </p:nvSpPr>
        <p:spPr>
          <a:xfrm>
            <a:off x="486213" y="2383019"/>
            <a:ext cx="4825158" cy="576262"/>
          </a:xfrm>
        </p:spPr>
        <p:txBody>
          <a:bodyPr/>
          <a:lstStyle/>
          <a:p>
            <a:r>
              <a:rPr lang="en-IN" dirty="0"/>
              <a:t>Epidermis </a:t>
            </a:r>
          </a:p>
        </p:txBody>
      </p:sp>
      <p:sp>
        <p:nvSpPr>
          <p:cNvPr id="6" name="Content Placeholder 5"/>
          <p:cNvSpPr>
            <a:spLocks noGrp="1"/>
          </p:cNvSpPr>
          <p:nvPr>
            <p:ph sz="half" idx="2"/>
          </p:nvPr>
        </p:nvSpPr>
        <p:spPr>
          <a:xfrm>
            <a:off x="259307" y="2994368"/>
            <a:ext cx="5720805" cy="3411939"/>
          </a:xfrm>
        </p:spPr>
        <p:txBody>
          <a:bodyPr>
            <a:noAutofit/>
          </a:bodyPr>
          <a:lstStyle/>
          <a:p>
            <a:pPr>
              <a:lnSpc>
                <a:spcPct val="150000"/>
              </a:lnSpc>
            </a:pPr>
            <a:r>
              <a:rPr lang="en-GB" dirty="0"/>
              <a:t>A protective barrier against environment.</a:t>
            </a:r>
          </a:p>
          <a:p>
            <a:pPr>
              <a:lnSpc>
                <a:spcPct val="150000"/>
              </a:lnSpc>
            </a:pPr>
            <a:r>
              <a:rPr lang="en-GB" dirty="0"/>
              <a:t>It is stratified squamous epithelium consisting of 5 layers.</a:t>
            </a:r>
          </a:p>
          <a:p>
            <a:pPr>
              <a:lnSpc>
                <a:spcPct val="150000"/>
              </a:lnSpc>
            </a:pPr>
            <a:r>
              <a:rPr lang="en-IN" dirty="0"/>
              <a:t>The thickness of the epidermis varies in different types of skin. It is the thinnest on the eyelids at  0.05 mm and the thickest on the palms and soles at 1.5 mm</a:t>
            </a:r>
            <a:endParaRPr lang="en-GB" dirty="0"/>
          </a:p>
          <a:p>
            <a:endParaRPr lang="en-GB" dirty="0"/>
          </a:p>
          <a:p>
            <a:endParaRPr lang="en-IN" dirty="0"/>
          </a:p>
        </p:txBody>
      </p:sp>
      <p:sp>
        <p:nvSpPr>
          <p:cNvPr id="7" name="Text Placeholder 6"/>
          <p:cNvSpPr>
            <a:spLocks noGrp="1"/>
          </p:cNvSpPr>
          <p:nvPr>
            <p:ph type="body" sz="quarter" idx="3"/>
          </p:nvPr>
        </p:nvSpPr>
        <p:spPr>
          <a:xfrm>
            <a:off x="6276950" y="2315369"/>
            <a:ext cx="4825160" cy="608825"/>
          </a:xfrm>
        </p:spPr>
        <p:txBody>
          <a:bodyPr/>
          <a:lstStyle/>
          <a:p>
            <a:r>
              <a:rPr lang="en-IN" dirty="0"/>
              <a:t>Dermis </a:t>
            </a:r>
          </a:p>
        </p:txBody>
      </p:sp>
      <p:sp>
        <p:nvSpPr>
          <p:cNvPr id="8" name="Content Placeholder 7"/>
          <p:cNvSpPr>
            <a:spLocks noGrp="1"/>
          </p:cNvSpPr>
          <p:nvPr>
            <p:ph sz="quarter" idx="4"/>
          </p:nvPr>
        </p:nvSpPr>
        <p:spPr>
          <a:xfrm>
            <a:off x="5980112" y="2959281"/>
            <a:ext cx="5797906" cy="3687179"/>
          </a:xfrm>
        </p:spPr>
        <p:txBody>
          <a:bodyPr>
            <a:noAutofit/>
          </a:bodyPr>
          <a:lstStyle/>
          <a:p>
            <a:pPr>
              <a:lnSpc>
                <a:spcPct val="150000"/>
              </a:lnSpc>
            </a:pPr>
            <a:r>
              <a:rPr lang="en-IN" dirty="0"/>
              <a:t>It is tough , flexible and highly elastic structure.</a:t>
            </a:r>
          </a:p>
          <a:p>
            <a:pPr>
              <a:lnSpc>
                <a:spcPct val="150000"/>
              </a:lnSpc>
            </a:pPr>
            <a:r>
              <a:rPr lang="en-IN" dirty="0"/>
              <a:t>Mainly consists of connective tissue with elastic and collagen fibers ,  numerous blood vessels , lymphatic vessels and nerves</a:t>
            </a:r>
          </a:p>
          <a:p>
            <a:pPr>
              <a:lnSpc>
                <a:spcPct val="150000"/>
              </a:lnSpc>
            </a:pPr>
            <a:r>
              <a:rPr lang="en-IN" dirty="0"/>
              <a:t>The dermis also varies in thickness depending on the location of the skin. It is 0.3 mm on the eyelid and 3.0 mm on the back</a:t>
            </a:r>
          </a:p>
        </p:txBody>
      </p:sp>
      <p:sp>
        <p:nvSpPr>
          <p:cNvPr id="3" name="Slide Number Placeholder 2"/>
          <p:cNvSpPr>
            <a:spLocks noGrp="1"/>
          </p:cNvSpPr>
          <p:nvPr>
            <p:ph type="sldNum" sz="quarter" idx="12"/>
          </p:nvPr>
        </p:nvSpPr>
        <p:spPr/>
        <p:txBody>
          <a:bodyPr/>
          <a:lstStyle/>
          <a:p>
            <a:fld id="{7E5D4D87-29B9-47AE-BDD8-12EE0FBCC1D4}" type="slidenum">
              <a:rPr lang="en-IN" smtClean="0"/>
              <a:pPr/>
              <a:t>7</a:t>
            </a:fld>
            <a:endParaRPr lang="en-IN"/>
          </a:p>
        </p:txBody>
      </p:sp>
    </p:spTree>
    <p:extLst>
      <p:ext uri="{BB962C8B-B14F-4D97-AF65-F5344CB8AC3E}">
        <p14:creationId xmlns:p14="http://schemas.microsoft.com/office/powerpoint/2010/main" val="359762339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Autofit/>
          </a:bodyPr>
          <a:lstStyle/>
          <a:p>
            <a:pPr algn="ctr"/>
            <a:r>
              <a:rPr lang="en-IN" sz="2400" dirty="0"/>
              <a:t>Impairment of normal gut mucosal barrier function</a:t>
            </a:r>
          </a:p>
          <a:p>
            <a:pPr algn="ctr"/>
            <a:endParaRPr lang="en-IN" sz="2400" dirty="0"/>
          </a:p>
          <a:p>
            <a:pPr marL="0" indent="0" algn="ctr">
              <a:buNone/>
            </a:pPr>
            <a:r>
              <a:rPr lang="en-IN" sz="2400" dirty="0"/>
              <a:t>Allowing gut bacteria and toxins</a:t>
            </a:r>
          </a:p>
          <a:p>
            <a:pPr algn="ctr"/>
            <a:endParaRPr lang="en-IN" sz="2400" dirty="0"/>
          </a:p>
          <a:p>
            <a:pPr marL="0" indent="0" algn="ctr">
              <a:buNone/>
            </a:pPr>
            <a:r>
              <a:rPr lang="en-IN" sz="2400" dirty="0"/>
              <a:t>      Sepsis</a:t>
            </a:r>
          </a:p>
          <a:p>
            <a:endParaRPr lang="en-IN" sz="2400" dirty="0"/>
          </a:p>
          <a:p>
            <a:endParaRPr lang="en-IN" sz="2400" dirty="0"/>
          </a:p>
          <a:p>
            <a:r>
              <a:rPr lang="en-IN" sz="2400" dirty="0"/>
              <a:t>Cloudy swelling and altered liver function due to hypoxia and toxins.</a:t>
            </a:r>
          </a:p>
          <a:p>
            <a:endParaRPr lang="en-IN" sz="2400" dirty="0"/>
          </a:p>
        </p:txBody>
      </p:sp>
      <p:sp>
        <p:nvSpPr>
          <p:cNvPr id="4" name="Down Arrow 3"/>
          <p:cNvSpPr/>
          <p:nvPr/>
        </p:nvSpPr>
        <p:spPr>
          <a:xfrm>
            <a:off x="5414582" y="3116428"/>
            <a:ext cx="484632" cy="49132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Down Arrow 4"/>
          <p:cNvSpPr/>
          <p:nvPr/>
        </p:nvSpPr>
        <p:spPr>
          <a:xfrm>
            <a:off x="5431809" y="4120676"/>
            <a:ext cx="484632" cy="49132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Slide Number Placeholder 5"/>
          <p:cNvSpPr>
            <a:spLocks noGrp="1"/>
          </p:cNvSpPr>
          <p:nvPr>
            <p:ph type="sldNum" sz="quarter" idx="12"/>
          </p:nvPr>
        </p:nvSpPr>
        <p:spPr/>
        <p:txBody>
          <a:bodyPr/>
          <a:lstStyle/>
          <a:p>
            <a:fld id="{7E5D4D87-29B9-47AE-BDD8-12EE0FBCC1D4}" type="slidenum">
              <a:rPr lang="en-IN" smtClean="0"/>
              <a:pPr/>
              <a:t>70</a:t>
            </a:fld>
            <a:endParaRPr lang="en-IN"/>
          </a:p>
        </p:txBody>
      </p:sp>
    </p:spTree>
    <p:extLst>
      <p:ext uri="{BB962C8B-B14F-4D97-AF65-F5344CB8AC3E}">
        <p14:creationId xmlns:p14="http://schemas.microsoft.com/office/powerpoint/2010/main" val="99299793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Immune system </a:t>
            </a:r>
          </a:p>
        </p:txBody>
      </p:sp>
      <p:sp>
        <p:nvSpPr>
          <p:cNvPr id="3" name="Content Placeholder 2"/>
          <p:cNvSpPr>
            <a:spLocks noGrp="1"/>
          </p:cNvSpPr>
          <p:nvPr>
            <p:ph idx="1"/>
          </p:nvPr>
        </p:nvSpPr>
        <p:spPr>
          <a:xfrm>
            <a:off x="354842" y="2603500"/>
            <a:ext cx="11658482" cy="3416300"/>
          </a:xfrm>
        </p:spPr>
        <p:txBody>
          <a:bodyPr>
            <a:noAutofit/>
          </a:bodyPr>
          <a:lstStyle/>
          <a:p>
            <a:r>
              <a:rPr lang="en-IN" sz="2400" dirty="0"/>
              <a:t>Non specific immunity  - skin is an important defence mechanism   against microbiological invasion.</a:t>
            </a:r>
          </a:p>
          <a:p>
            <a:endParaRPr lang="en-IN" sz="2400" dirty="0"/>
          </a:p>
          <a:p>
            <a:r>
              <a:rPr lang="en-IN" sz="2400" dirty="0"/>
              <a:t>Specific immunity –</a:t>
            </a:r>
          </a:p>
          <a:p>
            <a:pPr>
              <a:buFont typeface="Wingdings" panose="05000000000000000000" pitchFamily="2" charset="2"/>
              <a:buChar char="ü"/>
            </a:pPr>
            <a:r>
              <a:rPr lang="en-IN" sz="2400" dirty="0"/>
              <a:t>T cell – cell mediated immunity</a:t>
            </a:r>
          </a:p>
          <a:p>
            <a:pPr>
              <a:buFont typeface="Wingdings" panose="05000000000000000000" pitchFamily="2" charset="2"/>
              <a:buChar char="ü"/>
            </a:pPr>
            <a:r>
              <a:rPr lang="en-IN" sz="2400" dirty="0"/>
              <a:t>B  cell – </a:t>
            </a:r>
            <a:r>
              <a:rPr lang="en-IN" sz="2400" dirty="0" err="1"/>
              <a:t>Humoral</a:t>
            </a:r>
            <a:r>
              <a:rPr lang="en-IN" sz="2400" dirty="0"/>
              <a:t> or antibody mediated immunity</a:t>
            </a:r>
          </a:p>
          <a:p>
            <a:r>
              <a:rPr lang="en-IN" sz="2400" dirty="0"/>
              <a:t>Alteration in CMI  by decreased in total count and increase in </a:t>
            </a:r>
            <a:r>
              <a:rPr lang="en-IN" sz="2400" dirty="0" err="1"/>
              <a:t>suppresssor</a:t>
            </a:r>
            <a:r>
              <a:rPr lang="en-IN" sz="2400" dirty="0"/>
              <a:t>  T cells</a:t>
            </a:r>
          </a:p>
          <a:p>
            <a:r>
              <a:rPr lang="en-IN" sz="2400" dirty="0"/>
              <a:t>All immunoglobulin is decreased.</a:t>
            </a:r>
          </a:p>
          <a:p>
            <a:endParaRPr lang="en-IN" sz="2400" dirty="0"/>
          </a:p>
        </p:txBody>
      </p:sp>
      <p:sp>
        <p:nvSpPr>
          <p:cNvPr id="4" name="Slide Number Placeholder 3"/>
          <p:cNvSpPr>
            <a:spLocks noGrp="1"/>
          </p:cNvSpPr>
          <p:nvPr>
            <p:ph type="sldNum" sz="quarter" idx="12"/>
          </p:nvPr>
        </p:nvSpPr>
        <p:spPr/>
        <p:txBody>
          <a:bodyPr/>
          <a:lstStyle/>
          <a:p>
            <a:fld id="{7E5D4D87-29B9-47AE-BDD8-12EE0FBCC1D4}" type="slidenum">
              <a:rPr lang="en-IN" smtClean="0"/>
              <a:pPr/>
              <a:t>71</a:t>
            </a:fld>
            <a:endParaRPr lang="en-IN"/>
          </a:p>
        </p:txBody>
      </p:sp>
    </p:spTree>
    <p:extLst>
      <p:ext uri="{BB962C8B-B14F-4D97-AF65-F5344CB8AC3E}">
        <p14:creationId xmlns:p14="http://schemas.microsoft.com/office/powerpoint/2010/main" val="334018372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err="1"/>
              <a:t>Haemotologic</a:t>
            </a:r>
            <a:r>
              <a:rPr lang="en-IN" dirty="0"/>
              <a:t> effects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87491445"/>
              </p:ext>
            </p:extLst>
          </p:nvPr>
        </p:nvGraphicFramePr>
        <p:xfrm>
          <a:off x="-495679" y="2210936"/>
          <a:ext cx="6391512" cy="44901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Content Placeholder 3"/>
          <p:cNvGraphicFramePr>
            <a:graphicFrameLocks/>
          </p:cNvGraphicFramePr>
          <p:nvPr>
            <p:extLst>
              <p:ext uri="{D42A27DB-BD31-4B8C-83A1-F6EECF244321}">
                <p14:modId xmlns:p14="http://schemas.microsoft.com/office/powerpoint/2010/main" val="3413809227"/>
              </p:ext>
            </p:extLst>
          </p:nvPr>
        </p:nvGraphicFramePr>
        <p:xfrm>
          <a:off x="6822744" y="2265528"/>
          <a:ext cx="3093623" cy="445826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3" name="Slide Number Placeholder 2"/>
          <p:cNvSpPr>
            <a:spLocks noGrp="1"/>
          </p:cNvSpPr>
          <p:nvPr>
            <p:ph type="sldNum" sz="quarter" idx="12"/>
          </p:nvPr>
        </p:nvSpPr>
        <p:spPr/>
        <p:txBody>
          <a:bodyPr/>
          <a:lstStyle/>
          <a:p>
            <a:fld id="{7E5D4D87-29B9-47AE-BDD8-12EE0FBCC1D4}" type="slidenum">
              <a:rPr lang="en-IN" smtClean="0"/>
              <a:pPr/>
              <a:t>72</a:t>
            </a:fld>
            <a:endParaRPr lang="en-IN"/>
          </a:p>
        </p:txBody>
      </p:sp>
    </p:spTree>
    <p:extLst>
      <p:ext uri="{BB962C8B-B14F-4D97-AF65-F5344CB8AC3E}">
        <p14:creationId xmlns:p14="http://schemas.microsoft.com/office/powerpoint/2010/main" val="359125447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IN" dirty="0"/>
              <a:t>Complications of burns </a:t>
            </a:r>
          </a:p>
        </p:txBody>
      </p:sp>
      <p:sp>
        <p:nvSpPr>
          <p:cNvPr id="3" name="Subtitle 2"/>
          <p:cNvSpPr>
            <a:spLocks noGrp="1"/>
          </p:cNvSpPr>
          <p:nvPr>
            <p:ph type="subTitle" idx="1"/>
          </p:nvPr>
        </p:nvSpPr>
        <p:spPr/>
        <p:txBody>
          <a:bodyPr/>
          <a:lstStyle/>
          <a:p>
            <a:endParaRPr lang="en-IN"/>
          </a:p>
        </p:txBody>
      </p:sp>
      <p:sp>
        <p:nvSpPr>
          <p:cNvPr id="4" name="Slide Number Placeholder 3"/>
          <p:cNvSpPr>
            <a:spLocks noGrp="1"/>
          </p:cNvSpPr>
          <p:nvPr>
            <p:ph type="sldNum" sz="quarter" idx="12"/>
          </p:nvPr>
        </p:nvSpPr>
        <p:spPr/>
        <p:txBody>
          <a:bodyPr/>
          <a:lstStyle/>
          <a:p>
            <a:fld id="{7E5D4D87-29B9-47AE-BDD8-12EE0FBCC1D4}" type="slidenum">
              <a:rPr lang="en-IN" smtClean="0"/>
              <a:pPr/>
              <a:t>73</a:t>
            </a:fld>
            <a:endParaRPr lang="en-IN"/>
          </a:p>
        </p:txBody>
      </p:sp>
    </p:spTree>
    <p:extLst>
      <p:ext uri="{BB962C8B-B14F-4D97-AF65-F5344CB8AC3E}">
        <p14:creationId xmlns:p14="http://schemas.microsoft.com/office/powerpoint/2010/main" val="284917510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Early complications </a:t>
            </a:r>
          </a:p>
        </p:txBody>
      </p:sp>
      <p:sp>
        <p:nvSpPr>
          <p:cNvPr id="3" name="Content Placeholder 2"/>
          <p:cNvSpPr>
            <a:spLocks noGrp="1"/>
          </p:cNvSpPr>
          <p:nvPr>
            <p:ph idx="1"/>
          </p:nvPr>
        </p:nvSpPr>
        <p:spPr/>
        <p:txBody>
          <a:bodyPr>
            <a:noAutofit/>
          </a:bodyPr>
          <a:lstStyle/>
          <a:p>
            <a:pPr>
              <a:buFont typeface="+mj-lt"/>
              <a:buAutoNum type="arabicPeriod"/>
              <a:defRPr/>
            </a:pPr>
            <a:r>
              <a:rPr lang="en-US" sz="2400" dirty="0"/>
              <a:t>Hypovolemia </a:t>
            </a:r>
          </a:p>
          <a:p>
            <a:pPr>
              <a:buFont typeface="+mj-lt"/>
              <a:buAutoNum type="arabicPeriod"/>
              <a:defRPr/>
            </a:pPr>
            <a:r>
              <a:rPr lang="en-US" sz="2400" dirty="0"/>
              <a:t>Fluid overload </a:t>
            </a:r>
          </a:p>
          <a:p>
            <a:pPr>
              <a:buFont typeface="+mj-lt"/>
              <a:buAutoNum type="arabicPeriod"/>
              <a:defRPr/>
            </a:pPr>
            <a:r>
              <a:rPr lang="en-US" sz="2400" dirty="0"/>
              <a:t>Renal dysfunction </a:t>
            </a:r>
          </a:p>
          <a:p>
            <a:pPr>
              <a:buFont typeface="+mj-lt"/>
              <a:buAutoNum type="arabicPeriod"/>
              <a:defRPr/>
            </a:pPr>
            <a:r>
              <a:rPr lang="en-US" sz="2400" dirty="0" err="1"/>
              <a:t>Hemoglobinuria</a:t>
            </a:r>
            <a:r>
              <a:rPr lang="en-US" sz="2400" dirty="0"/>
              <a:t> </a:t>
            </a:r>
          </a:p>
          <a:p>
            <a:pPr>
              <a:buFont typeface="+mj-lt"/>
              <a:buAutoNum type="arabicPeriod"/>
              <a:defRPr/>
            </a:pPr>
            <a:r>
              <a:rPr lang="en-US" sz="2400" dirty="0"/>
              <a:t>Stress </a:t>
            </a:r>
            <a:r>
              <a:rPr lang="en-US" sz="2400" dirty="0" err="1"/>
              <a:t>gastroduodenal</a:t>
            </a:r>
            <a:r>
              <a:rPr lang="en-US" sz="2400" dirty="0"/>
              <a:t> ulcers </a:t>
            </a:r>
          </a:p>
          <a:p>
            <a:pPr>
              <a:buFont typeface="+mj-lt"/>
              <a:buAutoNum type="arabicPeriod"/>
              <a:defRPr/>
            </a:pPr>
            <a:r>
              <a:rPr lang="en-US" sz="2400" dirty="0"/>
              <a:t>Pulmonary dysfunction </a:t>
            </a:r>
          </a:p>
          <a:p>
            <a:pPr>
              <a:buFont typeface="+mj-lt"/>
              <a:buAutoNum type="arabicPeriod"/>
              <a:defRPr/>
            </a:pPr>
            <a:r>
              <a:rPr lang="en-US" sz="2400" dirty="0"/>
              <a:t>Burn encephalopathy </a:t>
            </a:r>
          </a:p>
          <a:p>
            <a:pPr>
              <a:buFont typeface="+mj-lt"/>
              <a:buAutoNum type="arabicPeriod"/>
              <a:defRPr/>
            </a:pPr>
            <a:r>
              <a:rPr lang="en-US" sz="2400" dirty="0"/>
              <a:t>Local / systemic sepsis</a:t>
            </a:r>
          </a:p>
          <a:p>
            <a:pPr>
              <a:buFont typeface="+mj-lt"/>
              <a:buAutoNum type="arabicPeriod"/>
            </a:pPr>
            <a:endParaRPr lang="en-IN" sz="2400" dirty="0"/>
          </a:p>
        </p:txBody>
      </p:sp>
      <p:sp>
        <p:nvSpPr>
          <p:cNvPr id="4" name="Slide Number Placeholder 3"/>
          <p:cNvSpPr>
            <a:spLocks noGrp="1"/>
          </p:cNvSpPr>
          <p:nvPr>
            <p:ph type="sldNum" sz="quarter" idx="12"/>
          </p:nvPr>
        </p:nvSpPr>
        <p:spPr/>
        <p:txBody>
          <a:bodyPr/>
          <a:lstStyle/>
          <a:p>
            <a:fld id="{7E5D4D87-29B9-47AE-BDD8-12EE0FBCC1D4}" type="slidenum">
              <a:rPr lang="en-IN" smtClean="0"/>
              <a:pPr/>
              <a:t>74</a:t>
            </a:fld>
            <a:endParaRPr lang="en-IN"/>
          </a:p>
        </p:txBody>
      </p:sp>
    </p:spTree>
    <p:extLst>
      <p:ext uri="{BB962C8B-B14F-4D97-AF65-F5344CB8AC3E}">
        <p14:creationId xmlns:p14="http://schemas.microsoft.com/office/powerpoint/2010/main" val="8754306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Late complications </a:t>
            </a:r>
          </a:p>
        </p:txBody>
      </p:sp>
      <p:sp>
        <p:nvSpPr>
          <p:cNvPr id="3" name="Content Placeholder 2"/>
          <p:cNvSpPr>
            <a:spLocks noGrp="1"/>
          </p:cNvSpPr>
          <p:nvPr>
            <p:ph idx="1"/>
          </p:nvPr>
        </p:nvSpPr>
        <p:spPr/>
        <p:txBody>
          <a:bodyPr>
            <a:normAutofit/>
          </a:bodyPr>
          <a:lstStyle/>
          <a:p>
            <a:pPr>
              <a:buFont typeface="+mj-lt"/>
              <a:buAutoNum type="arabicPeriod"/>
              <a:defRPr/>
            </a:pPr>
            <a:r>
              <a:rPr lang="en-US" sz="2400" dirty="0"/>
              <a:t>Scarring –hypertrophic, keloid </a:t>
            </a:r>
          </a:p>
          <a:p>
            <a:pPr>
              <a:buFont typeface="+mj-lt"/>
              <a:buAutoNum type="arabicPeriod"/>
              <a:defRPr/>
            </a:pPr>
            <a:r>
              <a:rPr lang="en-US" sz="2400" dirty="0"/>
              <a:t>Contractures – limbs, neck </a:t>
            </a:r>
          </a:p>
          <a:p>
            <a:pPr>
              <a:buFont typeface="+mj-lt"/>
              <a:buAutoNum type="arabicPeriod"/>
              <a:defRPr/>
            </a:pPr>
            <a:r>
              <a:rPr lang="en-US" sz="2400" dirty="0"/>
              <a:t>Hypo / hyper pigmentation </a:t>
            </a:r>
          </a:p>
          <a:p>
            <a:pPr>
              <a:buFont typeface="+mj-lt"/>
              <a:buAutoNum type="arabicPeriod"/>
              <a:defRPr/>
            </a:pPr>
            <a:r>
              <a:rPr lang="en-US" sz="2400" dirty="0"/>
              <a:t>Disfigurement </a:t>
            </a:r>
          </a:p>
          <a:p>
            <a:pPr>
              <a:buFont typeface="+mj-lt"/>
              <a:buAutoNum type="arabicPeriod"/>
              <a:defRPr/>
            </a:pPr>
            <a:r>
              <a:rPr lang="en-US" sz="2400" dirty="0"/>
              <a:t>Functional disability </a:t>
            </a:r>
          </a:p>
          <a:p>
            <a:pPr>
              <a:buFont typeface="+mj-lt"/>
              <a:buAutoNum type="arabicPeriod"/>
              <a:defRPr/>
            </a:pPr>
            <a:r>
              <a:rPr lang="en-US" sz="2400" dirty="0"/>
              <a:t>Post traumatic stress </a:t>
            </a:r>
          </a:p>
        </p:txBody>
      </p:sp>
      <p:sp>
        <p:nvSpPr>
          <p:cNvPr id="4" name="Slide Number Placeholder 3"/>
          <p:cNvSpPr>
            <a:spLocks noGrp="1"/>
          </p:cNvSpPr>
          <p:nvPr>
            <p:ph type="sldNum" sz="quarter" idx="12"/>
          </p:nvPr>
        </p:nvSpPr>
        <p:spPr/>
        <p:txBody>
          <a:bodyPr/>
          <a:lstStyle/>
          <a:p>
            <a:fld id="{7E5D4D87-29B9-47AE-BDD8-12EE0FBCC1D4}" type="slidenum">
              <a:rPr lang="en-IN" smtClean="0"/>
              <a:pPr/>
              <a:t>75</a:t>
            </a:fld>
            <a:endParaRPr lang="en-IN"/>
          </a:p>
        </p:txBody>
      </p:sp>
    </p:spTree>
    <p:extLst>
      <p:ext uri="{BB962C8B-B14F-4D97-AF65-F5344CB8AC3E}">
        <p14:creationId xmlns:p14="http://schemas.microsoft.com/office/powerpoint/2010/main" val="24636854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ext uri="{D42A27DB-BD31-4B8C-83A1-F6EECF244321}">
                <p14:modId xmlns:p14="http://schemas.microsoft.com/office/powerpoint/2010/main" val="3572659906"/>
              </p:ext>
            </p:extLst>
          </p:nvPr>
        </p:nvGraphicFramePr>
        <p:xfrm>
          <a:off x="177421" y="204717"/>
          <a:ext cx="12014579" cy="64961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6" name="Group 5"/>
          <p:cNvGrpSpPr/>
          <p:nvPr/>
        </p:nvGrpSpPr>
        <p:grpSpPr>
          <a:xfrm>
            <a:off x="4502670" y="5314682"/>
            <a:ext cx="7689330" cy="1251010"/>
            <a:chOff x="6467401" y="5790945"/>
            <a:chExt cx="7689330" cy="1251010"/>
          </a:xfrm>
        </p:grpSpPr>
        <p:sp>
          <p:nvSpPr>
            <p:cNvPr id="7" name="Round Same Side Corner Rectangle 6"/>
            <p:cNvSpPr/>
            <p:nvPr/>
          </p:nvSpPr>
          <p:spPr>
            <a:xfrm rot="5400000">
              <a:off x="9686561" y="2571785"/>
              <a:ext cx="1251010" cy="7689330"/>
            </a:xfrm>
            <a:prstGeom prst="round2SameRect">
              <a:avLst/>
            </a:prstGeom>
          </p:spPr>
          <p:style>
            <a:lnRef idx="2">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sp>
        <p:sp>
          <p:nvSpPr>
            <p:cNvPr id="8" name="Round Same Side Corner Rectangle 4"/>
            <p:cNvSpPr/>
            <p:nvPr/>
          </p:nvSpPr>
          <p:spPr>
            <a:xfrm>
              <a:off x="6467401" y="5913083"/>
              <a:ext cx="7628261" cy="112887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0010" tIns="40005" rIns="80010" bIns="40005" numCol="1" spcCol="1270" anchor="ctr" anchorCtr="0">
              <a:noAutofit/>
            </a:bodyPr>
            <a:lstStyle/>
            <a:p>
              <a:pPr marL="285750" lvl="0" indent="-285750">
                <a:buFont typeface="Arial" panose="020B0604020202020204" pitchFamily="34" charset="0"/>
                <a:buChar char="•"/>
              </a:pPr>
              <a:r>
                <a:rPr lang="en-IN" dirty="0"/>
                <a:t>Ectopic ossification</a:t>
              </a:r>
              <a:endParaRPr lang="en-US" dirty="0"/>
            </a:p>
            <a:p>
              <a:pPr marL="285750" lvl="0" indent="-285750">
                <a:buFont typeface="Arial" panose="020B0604020202020204" pitchFamily="34" charset="0"/>
                <a:buChar char="•"/>
              </a:pPr>
              <a:r>
                <a:rPr lang="en-IN" dirty="0"/>
                <a:t>Hypertrophic scar</a:t>
              </a:r>
              <a:endParaRPr lang="en-US" dirty="0"/>
            </a:p>
            <a:p>
              <a:pPr marL="285750" lvl="0" indent="-285750">
                <a:buFont typeface="Arial" panose="020B0604020202020204" pitchFamily="34" charset="0"/>
                <a:buChar char="•"/>
              </a:pPr>
              <a:r>
                <a:rPr lang="en-IN" dirty="0"/>
                <a:t>Fracture / </a:t>
              </a:r>
              <a:r>
                <a:rPr lang="en-IN" dirty="0" err="1"/>
                <a:t>myonecrosis</a:t>
              </a:r>
              <a:endParaRPr lang="en-IN" dirty="0"/>
            </a:p>
            <a:p>
              <a:pPr marL="285750" lvl="0" indent="-285750">
                <a:buFont typeface="Arial" panose="020B0604020202020204" pitchFamily="34" charset="0"/>
                <a:buChar char="•"/>
              </a:pPr>
              <a:r>
                <a:rPr lang="en-IN" dirty="0"/>
                <a:t>Costal </a:t>
              </a:r>
              <a:r>
                <a:rPr lang="en-IN" dirty="0" err="1"/>
                <a:t>chondritis</a:t>
              </a:r>
              <a:endParaRPr lang="en-IN" dirty="0"/>
            </a:p>
            <a:p>
              <a:pPr marL="0" lvl="1" algn="l" defTabSz="933450">
                <a:lnSpc>
                  <a:spcPct val="90000"/>
                </a:lnSpc>
                <a:spcBef>
                  <a:spcPct val="0"/>
                </a:spcBef>
                <a:spcAft>
                  <a:spcPct val="15000"/>
                </a:spcAft>
              </a:pPr>
              <a:endParaRPr lang="en-IN" sz="2100" kern="1200" dirty="0"/>
            </a:p>
          </p:txBody>
        </p:sp>
      </p:grpSp>
      <p:sp>
        <p:nvSpPr>
          <p:cNvPr id="2" name="Slide Number Placeholder 1"/>
          <p:cNvSpPr>
            <a:spLocks noGrp="1"/>
          </p:cNvSpPr>
          <p:nvPr>
            <p:ph type="sldNum" sz="quarter" idx="12"/>
          </p:nvPr>
        </p:nvSpPr>
        <p:spPr/>
        <p:txBody>
          <a:bodyPr/>
          <a:lstStyle/>
          <a:p>
            <a:fld id="{7E5D4D87-29B9-47AE-BDD8-12EE0FBCC1D4}" type="slidenum">
              <a:rPr lang="en-IN" smtClean="0"/>
              <a:pPr/>
              <a:t>76</a:t>
            </a:fld>
            <a:endParaRPr lang="en-IN"/>
          </a:p>
        </p:txBody>
      </p:sp>
    </p:spTree>
    <p:extLst>
      <p:ext uri="{BB962C8B-B14F-4D97-AF65-F5344CB8AC3E}">
        <p14:creationId xmlns:p14="http://schemas.microsoft.com/office/powerpoint/2010/main" val="91420157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IN" dirty="0"/>
              <a:t>First aid </a:t>
            </a:r>
          </a:p>
        </p:txBody>
      </p:sp>
      <p:sp>
        <p:nvSpPr>
          <p:cNvPr id="4" name="Subtitle 3"/>
          <p:cNvSpPr>
            <a:spLocks noGrp="1"/>
          </p:cNvSpPr>
          <p:nvPr>
            <p:ph type="subTitle" idx="1"/>
          </p:nvPr>
        </p:nvSpPr>
        <p:spPr/>
        <p:txBody>
          <a:bodyPr/>
          <a:lstStyle/>
          <a:p>
            <a:endParaRPr lang="en-IN"/>
          </a:p>
        </p:txBody>
      </p:sp>
      <p:sp>
        <p:nvSpPr>
          <p:cNvPr id="3" name="Slide Number Placeholder 2"/>
          <p:cNvSpPr>
            <a:spLocks noGrp="1"/>
          </p:cNvSpPr>
          <p:nvPr>
            <p:ph type="sldNum" sz="quarter" idx="12"/>
          </p:nvPr>
        </p:nvSpPr>
        <p:spPr/>
        <p:txBody>
          <a:bodyPr/>
          <a:lstStyle/>
          <a:p>
            <a:fld id="{7E5D4D87-29B9-47AE-BDD8-12EE0FBCC1D4}" type="slidenum">
              <a:rPr lang="en-IN" smtClean="0"/>
              <a:pPr/>
              <a:t>77</a:t>
            </a:fld>
            <a:endParaRPr lang="en-IN"/>
          </a:p>
        </p:txBody>
      </p:sp>
    </p:spTree>
    <p:extLst>
      <p:ext uri="{BB962C8B-B14F-4D97-AF65-F5344CB8AC3E}">
        <p14:creationId xmlns:p14="http://schemas.microsoft.com/office/powerpoint/2010/main" val="297623469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First aid- minor burns </a:t>
            </a:r>
          </a:p>
        </p:txBody>
      </p:sp>
      <p:sp>
        <p:nvSpPr>
          <p:cNvPr id="3" name="Content Placeholder 2"/>
          <p:cNvSpPr>
            <a:spLocks noGrp="1"/>
          </p:cNvSpPr>
          <p:nvPr>
            <p:ph idx="1"/>
          </p:nvPr>
        </p:nvSpPr>
        <p:spPr>
          <a:xfrm>
            <a:off x="226680" y="1676400"/>
            <a:ext cx="11965319" cy="4299044"/>
          </a:xfrm>
        </p:spPr>
        <p:txBody>
          <a:bodyPr>
            <a:noAutofit/>
          </a:bodyPr>
          <a:lstStyle/>
          <a:p>
            <a:pPr marL="0" indent="0">
              <a:buNone/>
            </a:pPr>
            <a:endParaRPr lang="en-IN" sz="2000" dirty="0"/>
          </a:p>
          <a:p>
            <a:pPr lvl="0"/>
            <a:r>
              <a:rPr lang="en-IN" sz="2000" b="1" dirty="0">
                <a:solidFill>
                  <a:schemeClr val="tx2"/>
                </a:solidFill>
              </a:rPr>
              <a:t>Cool the burn to help soothe the pain</a:t>
            </a:r>
            <a:r>
              <a:rPr lang="en-IN" sz="2000" b="1" dirty="0"/>
              <a:t>.</a:t>
            </a:r>
            <a:r>
              <a:rPr lang="en-IN" sz="2000" dirty="0"/>
              <a:t> Hold the burned area under cool (not cold) running water for 10 to 15 minutes or until the pain eases. Or apply a clean towel dampened with cool tap water.</a:t>
            </a:r>
          </a:p>
          <a:p>
            <a:pPr lvl="0"/>
            <a:r>
              <a:rPr lang="en-IN" sz="2000" b="1" dirty="0">
                <a:solidFill>
                  <a:schemeClr val="tx2"/>
                </a:solidFill>
              </a:rPr>
              <a:t>Remove rings or other tight items from the burned area</a:t>
            </a:r>
            <a:r>
              <a:rPr lang="en-IN" sz="2000" b="1" dirty="0"/>
              <a:t>. </a:t>
            </a:r>
            <a:r>
              <a:rPr lang="en-IN" sz="2000" dirty="0"/>
              <a:t>Try to do this quickly and gently, before the area swells.</a:t>
            </a:r>
          </a:p>
          <a:p>
            <a:pPr lvl="0"/>
            <a:r>
              <a:rPr lang="en-IN" sz="2000" b="1" dirty="0">
                <a:solidFill>
                  <a:schemeClr val="tx2"/>
                </a:solidFill>
              </a:rPr>
              <a:t>Don't break small blisters (no bigger than your little fingernail).</a:t>
            </a:r>
            <a:r>
              <a:rPr lang="en-IN" sz="2000" dirty="0"/>
              <a:t> If blisters break, gently clean the area with mild soap and water, apply an antibiotic ointment, and cover it with a non-stick gauze bandage.</a:t>
            </a:r>
          </a:p>
          <a:p>
            <a:pPr lvl="0"/>
            <a:r>
              <a:rPr lang="en-IN" sz="2000" b="1" dirty="0">
                <a:solidFill>
                  <a:schemeClr val="tx2"/>
                </a:solidFill>
              </a:rPr>
              <a:t>Apply moisturizer, aloe </a:t>
            </a:r>
            <a:r>
              <a:rPr lang="en-IN" sz="2000" b="1" dirty="0" err="1">
                <a:solidFill>
                  <a:schemeClr val="tx2"/>
                </a:solidFill>
              </a:rPr>
              <a:t>vera</a:t>
            </a:r>
            <a:r>
              <a:rPr lang="en-IN" sz="2000" b="1" dirty="0">
                <a:solidFill>
                  <a:schemeClr val="tx2"/>
                </a:solidFill>
              </a:rPr>
              <a:t> lotion or gel, or low-dose hydrocortisone cream</a:t>
            </a:r>
            <a:r>
              <a:rPr lang="en-IN" sz="2000" b="1" dirty="0"/>
              <a:t>, </a:t>
            </a:r>
            <a:r>
              <a:rPr lang="en-IN" sz="2000" dirty="0"/>
              <a:t>which may provide relief in some cases.</a:t>
            </a:r>
          </a:p>
          <a:p>
            <a:pPr lvl="0"/>
            <a:r>
              <a:rPr lang="en-IN" sz="2000" b="1" dirty="0">
                <a:solidFill>
                  <a:schemeClr val="tx2"/>
                </a:solidFill>
              </a:rPr>
              <a:t>If needed, take an over-the-counter pain reliever</a:t>
            </a:r>
            <a:r>
              <a:rPr lang="en-IN" sz="2000" b="1" dirty="0"/>
              <a:t>,</a:t>
            </a:r>
            <a:r>
              <a:rPr lang="en-IN" sz="2000" dirty="0"/>
              <a:t> such as ibuprofen (Advil, Motrin IB, others), naproxen sodium (Aleve) or acetaminophen (Tylenol, others).</a:t>
            </a:r>
          </a:p>
          <a:p>
            <a:r>
              <a:rPr lang="en-IN" sz="2000" b="1" dirty="0">
                <a:solidFill>
                  <a:schemeClr val="tx2"/>
                </a:solidFill>
              </a:rPr>
              <a:t>Consider a tetanus shot</a:t>
            </a:r>
            <a:r>
              <a:rPr lang="en-IN" sz="2000" b="1" dirty="0"/>
              <a:t>.</a:t>
            </a:r>
            <a:r>
              <a:rPr lang="en-IN" sz="2000" dirty="0"/>
              <a:t> Make sure that your tetanus booster is up to date. Doctors recommend people get a tetanus shot at least every 10 years</a:t>
            </a:r>
          </a:p>
        </p:txBody>
      </p:sp>
      <p:sp>
        <p:nvSpPr>
          <p:cNvPr id="4" name="Slide Number Placeholder 3"/>
          <p:cNvSpPr>
            <a:spLocks noGrp="1"/>
          </p:cNvSpPr>
          <p:nvPr>
            <p:ph type="sldNum" sz="quarter" idx="12"/>
          </p:nvPr>
        </p:nvSpPr>
        <p:spPr/>
        <p:txBody>
          <a:bodyPr/>
          <a:lstStyle/>
          <a:p>
            <a:fld id="{7E5D4D87-29B9-47AE-BDD8-12EE0FBCC1D4}" type="slidenum">
              <a:rPr lang="en-IN" smtClean="0"/>
              <a:pPr/>
              <a:t>78</a:t>
            </a:fld>
            <a:endParaRPr lang="en-IN"/>
          </a:p>
        </p:txBody>
      </p:sp>
    </p:spTree>
    <p:extLst>
      <p:ext uri="{BB962C8B-B14F-4D97-AF65-F5344CB8AC3E}">
        <p14:creationId xmlns:p14="http://schemas.microsoft.com/office/powerpoint/2010/main" val="322808232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First aid-major burns </a:t>
            </a:r>
          </a:p>
        </p:txBody>
      </p:sp>
      <p:sp>
        <p:nvSpPr>
          <p:cNvPr id="3" name="Content Placeholder 2"/>
          <p:cNvSpPr>
            <a:spLocks noGrp="1"/>
          </p:cNvSpPr>
          <p:nvPr>
            <p:ph idx="1"/>
          </p:nvPr>
        </p:nvSpPr>
        <p:spPr>
          <a:xfrm>
            <a:off x="250837" y="1901745"/>
            <a:ext cx="11696131" cy="4312692"/>
          </a:xfrm>
        </p:spPr>
        <p:txBody>
          <a:bodyPr>
            <a:noAutofit/>
          </a:bodyPr>
          <a:lstStyle/>
          <a:p>
            <a:pPr marL="0" indent="0">
              <a:buNone/>
            </a:pPr>
            <a:endParaRPr lang="en-IN" sz="2000" dirty="0"/>
          </a:p>
          <a:p>
            <a:r>
              <a:rPr lang="en-IN" sz="2000" b="1" dirty="0">
                <a:solidFill>
                  <a:schemeClr val="tx2"/>
                </a:solidFill>
              </a:rPr>
              <a:t>Call 911 or emergency medical help</a:t>
            </a:r>
            <a:r>
              <a:rPr lang="en-IN" sz="2000" dirty="0"/>
              <a:t> for major burns. Until an emergency unit arrives, take these actions:</a:t>
            </a:r>
          </a:p>
          <a:p>
            <a:pPr lvl="0"/>
            <a:r>
              <a:rPr lang="en-IN" sz="2000" b="1" dirty="0">
                <a:solidFill>
                  <a:schemeClr val="tx2"/>
                </a:solidFill>
              </a:rPr>
              <a:t>Protect the burned person from further harm</a:t>
            </a:r>
            <a:r>
              <a:rPr lang="en-IN" sz="2000" b="1" dirty="0"/>
              <a:t>.</a:t>
            </a:r>
            <a:r>
              <a:rPr lang="en-IN" sz="2000" dirty="0"/>
              <a:t> If you can do so safely, make sure the person you're helping is not in contact with smouldering materials or exposed to smoke or heat. But don't remove burned clothing stuck to the skin.</a:t>
            </a:r>
          </a:p>
          <a:p>
            <a:pPr lvl="0"/>
            <a:r>
              <a:rPr lang="en-IN" sz="2000" b="1" dirty="0">
                <a:solidFill>
                  <a:schemeClr val="tx2"/>
                </a:solidFill>
              </a:rPr>
              <a:t>Check for signs of circulation</a:t>
            </a:r>
            <a:r>
              <a:rPr lang="en-IN" sz="2000" b="1" dirty="0"/>
              <a:t>.</a:t>
            </a:r>
            <a:r>
              <a:rPr lang="en-IN" sz="2000" dirty="0"/>
              <a:t> Look for breathing, coughing or movement. Begin CPR if needed.</a:t>
            </a:r>
          </a:p>
          <a:p>
            <a:pPr lvl="0"/>
            <a:r>
              <a:rPr lang="en-IN" sz="2000" b="1" dirty="0">
                <a:solidFill>
                  <a:schemeClr val="tx2"/>
                </a:solidFill>
              </a:rPr>
              <a:t>Remove jewellery, belts and other restrictive items</a:t>
            </a:r>
            <a:r>
              <a:rPr lang="en-IN" sz="2000" b="1" dirty="0"/>
              <a:t>, </a:t>
            </a:r>
            <a:r>
              <a:rPr lang="en-IN" sz="2000" dirty="0"/>
              <a:t>especially from around burned areas and the neck. Burned areas swell rapidly.</a:t>
            </a:r>
          </a:p>
          <a:p>
            <a:pPr lvl="0"/>
            <a:r>
              <a:rPr lang="en-IN" sz="2000" b="1" dirty="0">
                <a:solidFill>
                  <a:schemeClr val="tx2"/>
                </a:solidFill>
              </a:rPr>
              <a:t>Don't immerse large severe burns in cold water</a:t>
            </a:r>
            <a:r>
              <a:rPr lang="en-IN" sz="2000" b="1" dirty="0"/>
              <a:t>.</a:t>
            </a:r>
            <a:r>
              <a:rPr lang="en-IN" sz="2000" dirty="0"/>
              <a:t> Doing so could cause a serious loss of body heat (hypothermia) or a drop in blood pressure and decreased blood flow (shock).</a:t>
            </a:r>
          </a:p>
          <a:p>
            <a:pPr lvl="0"/>
            <a:r>
              <a:rPr lang="en-IN" sz="2000" b="1" dirty="0">
                <a:solidFill>
                  <a:schemeClr val="tx2"/>
                </a:solidFill>
              </a:rPr>
              <a:t>Elevate the burned area</a:t>
            </a:r>
            <a:r>
              <a:rPr lang="en-IN" sz="2000" b="1" dirty="0"/>
              <a:t>.</a:t>
            </a:r>
            <a:r>
              <a:rPr lang="en-IN" sz="2000" dirty="0"/>
              <a:t> Raise the wound above heart level, if possible.</a:t>
            </a:r>
          </a:p>
          <a:p>
            <a:r>
              <a:rPr lang="en-IN" sz="2000" b="1" dirty="0">
                <a:solidFill>
                  <a:schemeClr val="tx2"/>
                </a:solidFill>
              </a:rPr>
              <a:t>Cover the area of the burn</a:t>
            </a:r>
            <a:r>
              <a:rPr lang="en-IN" sz="2000" b="1" dirty="0"/>
              <a:t>.</a:t>
            </a:r>
            <a:r>
              <a:rPr lang="en-IN" sz="2000" dirty="0"/>
              <a:t> Use a cool, moist, bandage or a clean cloth</a:t>
            </a:r>
          </a:p>
        </p:txBody>
      </p:sp>
      <p:sp>
        <p:nvSpPr>
          <p:cNvPr id="4" name="Slide Number Placeholder 3"/>
          <p:cNvSpPr>
            <a:spLocks noGrp="1"/>
          </p:cNvSpPr>
          <p:nvPr>
            <p:ph type="sldNum" sz="quarter" idx="12"/>
          </p:nvPr>
        </p:nvSpPr>
        <p:spPr/>
        <p:txBody>
          <a:bodyPr/>
          <a:lstStyle/>
          <a:p>
            <a:fld id="{7E5D4D87-29B9-47AE-BDD8-12EE0FBCC1D4}" type="slidenum">
              <a:rPr lang="en-IN" smtClean="0"/>
              <a:pPr/>
              <a:t>79</a:t>
            </a:fld>
            <a:endParaRPr lang="en-IN"/>
          </a:p>
        </p:txBody>
      </p:sp>
    </p:spTree>
    <p:extLst>
      <p:ext uri="{BB962C8B-B14F-4D97-AF65-F5344CB8AC3E}">
        <p14:creationId xmlns:p14="http://schemas.microsoft.com/office/powerpoint/2010/main" val="17622361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4967" y="485775"/>
            <a:ext cx="10686197" cy="6092446"/>
          </a:xfrm>
          <a:prstGeom prst="rect">
            <a:avLst/>
          </a:prstGeom>
        </p:spPr>
      </p:pic>
      <p:sp>
        <p:nvSpPr>
          <p:cNvPr id="3" name="Slide Number Placeholder 2"/>
          <p:cNvSpPr>
            <a:spLocks noGrp="1"/>
          </p:cNvSpPr>
          <p:nvPr>
            <p:ph type="sldNum" sz="quarter" idx="12"/>
          </p:nvPr>
        </p:nvSpPr>
        <p:spPr/>
        <p:txBody>
          <a:bodyPr/>
          <a:lstStyle/>
          <a:p>
            <a:fld id="{7E5D4D87-29B9-47AE-BDD8-12EE0FBCC1D4}" type="slidenum">
              <a:rPr lang="en-IN" smtClean="0"/>
              <a:pPr/>
              <a:t>8</a:t>
            </a:fld>
            <a:endParaRPr lang="en-IN"/>
          </a:p>
        </p:txBody>
      </p:sp>
    </p:spTree>
    <p:extLst>
      <p:ext uri="{BB962C8B-B14F-4D97-AF65-F5344CB8AC3E}">
        <p14:creationId xmlns:p14="http://schemas.microsoft.com/office/powerpoint/2010/main" val="316905141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IN" dirty="0"/>
              <a:t>Medical management </a:t>
            </a:r>
          </a:p>
        </p:txBody>
      </p:sp>
      <p:sp>
        <p:nvSpPr>
          <p:cNvPr id="3" name="Subtitle 2"/>
          <p:cNvSpPr>
            <a:spLocks noGrp="1"/>
          </p:cNvSpPr>
          <p:nvPr>
            <p:ph type="subTitle" idx="1"/>
          </p:nvPr>
        </p:nvSpPr>
        <p:spPr/>
        <p:txBody>
          <a:bodyPr/>
          <a:lstStyle/>
          <a:p>
            <a:endParaRPr lang="en-IN"/>
          </a:p>
        </p:txBody>
      </p:sp>
      <p:sp>
        <p:nvSpPr>
          <p:cNvPr id="4" name="Slide Number Placeholder 3"/>
          <p:cNvSpPr>
            <a:spLocks noGrp="1"/>
          </p:cNvSpPr>
          <p:nvPr>
            <p:ph type="sldNum" sz="quarter" idx="12"/>
          </p:nvPr>
        </p:nvSpPr>
        <p:spPr/>
        <p:txBody>
          <a:bodyPr/>
          <a:lstStyle/>
          <a:p>
            <a:fld id="{7E5D4D87-29B9-47AE-BDD8-12EE0FBCC1D4}" type="slidenum">
              <a:rPr lang="en-IN" smtClean="0"/>
              <a:pPr/>
              <a:t>80</a:t>
            </a:fld>
            <a:endParaRPr lang="en-IN"/>
          </a:p>
        </p:txBody>
      </p:sp>
    </p:spTree>
    <p:extLst>
      <p:ext uri="{BB962C8B-B14F-4D97-AF65-F5344CB8AC3E}">
        <p14:creationId xmlns:p14="http://schemas.microsoft.com/office/powerpoint/2010/main" val="37175889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WHO/EHT/CPR 2004 reformatted. 2007 </a:t>
            </a:r>
          </a:p>
        </p:txBody>
      </p:sp>
      <p:sp>
        <p:nvSpPr>
          <p:cNvPr id="3" name="Content Placeholder 2"/>
          <p:cNvSpPr>
            <a:spLocks noGrp="1"/>
          </p:cNvSpPr>
          <p:nvPr>
            <p:ph idx="1"/>
          </p:nvPr>
        </p:nvSpPr>
        <p:spPr/>
        <p:txBody>
          <a:bodyPr>
            <a:normAutofit/>
          </a:bodyPr>
          <a:lstStyle/>
          <a:p>
            <a:r>
              <a:rPr lang="en-IN" sz="2200" b="1" dirty="0"/>
              <a:t>Essential management points: </a:t>
            </a:r>
            <a:endParaRPr lang="en-IN" sz="2200" dirty="0"/>
          </a:p>
          <a:p>
            <a:pPr>
              <a:buFont typeface="Wingdings" panose="05000000000000000000" pitchFamily="2" charset="2"/>
              <a:buChar char="v"/>
            </a:pPr>
            <a:r>
              <a:rPr lang="en-IN" sz="2200" dirty="0"/>
              <a:t>Stop the burning </a:t>
            </a:r>
          </a:p>
          <a:p>
            <a:pPr>
              <a:buFont typeface="Wingdings" panose="05000000000000000000" pitchFamily="2" charset="2"/>
              <a:buChar char="v"/>
            </a:pPr>
            <a:r>
              <a:rPr lang="en-IN" sz="2200" dirty="0"/>
              <a:t>ABCDE </a:t>
            </a:r>
          </a:p>
          <a:p>
            <a:pPr>
              <a:buFont typeface="Wingdings" panose="05000000000000000000" pitchFamily="2" charset="2"/>
              <a:buChar char="v"/>
            </a:pPr>
            <a:r>
              <a:rPr lang="en-IN" sz="2200" dirty="0"/>
              <a:t>Determine the percentage area of burn (Rule of 9’s) </a:t>
            </a:r>
          </a:p>
          <a:p>
            <a:pPr>
              <a:buFont typeface="Wingdings" panose="05000000000000000000" pitchFamily="2" charset="2"/>
              <a:buChar char="v"/>
            </a:pPr>
            <a:r>
              <a:rPr lang="en-IN" sz="2200" dirty="0"/>
              <a:t>Good IV access and early fluid replacement. </a:t>
            </a:r>
          </a:p>
          <a:p>
            <a:endParaRPr lang="en-IN" sz="2200" dirty="0"/>
          </a:p>
        </p:txBody>
      </p:sp>
      <p:sp>
        <p:nvSpPr>
          <p:cNvPr id="4" name="Slide Number Placeholder 3"/>
          <p:cNvSpPr>
            <a:spLocks noGrp="1"/>
          </p:cNvSpPr>
          <p:nvPr>
            <p:ph type="sldNum" sz="quarter" idx="12"/>
          </p:nvPr>
        </p:nvSpPr>
        <p:spPr/>
        <p:txBody>
          <a:bodyPr/>
          <a:lstStyle/>
          <a:p>
            <a:fld id="{7E5D4D87-29B9-47AE-BDD8-12EE0FBCC1D4}" type="slidenum">
              <a:rPr lang="en-IN" smtClean="0"/>
              <a:pPr/>
              <a:t>81</a:t>
            </a:fld>
            <a:endParaRPr lang="en-IN"/>
          </a:p>
        </p:txBody>
      </p:sp>
    </p:spTree>
    <p:extLst>
      <p:ext uri="{BB962C8B-B14F-4D97-AF65-F5344CB8AC3E}">
        <p14:creationId xmlns:p14="http://schemas.microsoft.com/office/powerpoint/2010/main" val="352602122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sp>
        <p:nvSpPr>
          <p:cNvPr id="3" name="Content Placeholder 2"/>
          <p:cNvSpPr>
            <a:spLocks noGrp="1"/>
          </p:cNvSpPr>
          <p:nvPr>
            <p:ph idx="1"/>
          </p:nvPr>
        </p:nvSpPr>
        <p:spPr/>
        <p:txBody>
          <a:bodyPr>
            <a:normAutofit/>
          </a:bodyPr>
          <a:lstStyle/>
          <a:p>
            <a:r>
              <a:rPr lang="en-IN" sz="2200" b="1" dirty="0"/>
              <a:t>Assess: </a:t>
            </a:r>
            <a:endParaRPr lang="en-IN" sz="2200" dirty="0"/>
          </a:p>
          <a:p>
            <a:pPr>
              <a:buFont typeface="Wingdings" panose="05000000000000000000" pitchFamily="2" charset="2"/>
              <a:buChar char="v"/>
            </a:pPr>
            <a:r>
              <a:rPr lang="en-IN" sz="2200" dirty="0"/>
              <a:t>Airway </a:t>
            </a:r>
          </a:p>
          <a:p>
            <a:pPr>
              <a:buFont typeface="Wingdings" panose="05000000000000000000" pitchFamily="2" charset="2"/>
              <a:buChar char="v"/>
            </a:pPr>
            <a:r>
              <a:rPr lang="en-IN" sz="2200" dirty="0"/>
              <a:t>Breathing: beware of inhalation and rapid airway compromise </a:t>
            </a:r>
          </a:p>
          <a:p>
            <a:pPr>
              <a:buFont typeface="Wingdings" panose="05000000000000000000" pitchFamily="2" charset="2"/>
              <a:buChar char="v"/>
            </a:pPr>
            <a:r>
              <a:rPr lang="en-IN" sz="2200" dirty="0"/>
              <a:t>Circulation: fluid replacement </a:t>
            </a:r>
          </a:p>
          <a:p>
            <a:pPr>
              <a:buFont typeface="Wingdings" panose="05000000000000000000" pitchFamily="2" charset="2"/>
              <a:buChar char="v"/>
            </a:pPr>
            <a:r>
              <a:rPr lang="en-IN" sz="2200" dirty="0"/>
              <a:t>Disability: compartment syndrome </a:t>
            </a:r>
          </a:p>
          <a:p>
            <a:pPr>
              <a:buFont typeface="Wingdings" panose="05000000000000000000" pitchFamily="2" charset="2"/>
              <a:buChar char="v"/>
            </a:pPr>
            <a:r>
              <a:rPr lang="en-IN" sz="2200" dirty="0"/>
              <a:t>Exposure: percentage area of burn. </a:t>
            </a:r>
          </a:p>
          <a:p>
            <a:endParaRPr lang="en-IN" sz="2200" dirty="0"/>
          </a:p>
        </p:txBody>
      </p:sp>
      <p:sp>
        <p:nvSpPr>
          <p:cNvPr id="4" name="Slide Number Placeholder 3"/>
          <p:cNvSpPr>
            <a:spLocks noGrp="1"/>
          </p:cNvSpPr>
          <p:nvPr>
            <p:ph type="sldNum" sz="quarter" idx="12"/>
          </p:nvPr>
        </p:nvSpPr>
        <p:spPr/>
        <p:txBody>
          <a:bodyPr/>
          <a:lstStyle/>
          <a:p>
            <a:fld id="{7E5D4D87-29B9-47AE-BDD8-12EE0FBCC1D4}" type="slidenum">
              <a:rPr lang="en-IN" smtClean="0"/>
              <a:pPr/>
              <a:t>82</a:t>
            </a:fld>
            <a:endParaRPr lang="en-IN"/>
          </a:p>
        </p:txBody>
      </p:sp>
    </p:spTree>
    <p:extLst>
      <p:ext uri="{BB962C8B-B14F-4D97-AF65-F5344CB8AC3E}">
        <p14:creationId xmlns:p14="http://schemas.microsoft.com/office/powerpoint/2010/main" val="299047835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Adults- determining the size </a:t>
            </a:r>
          </a:p>
        </p:txBody>
      </p:sp>
      <p:sp>
        <p:nvSpPr>
          <p:cNvPr id="3" name="Content Placeholder 2"/>
          <p:cNvSpPr>
            <a:spLocks noGrp="1"/>
          </p:cNvSpPr>
          <p:nvPr>
            <p:ph sz="half" idx="1"/>
          </p:nvPr>
        </p:nvSpPr>
        <p:spPr>
          <a:xfrm>
            <a:off x="309489" y="2603500"/>
            <a:ext cx="5670623" cy="4050518"/>
          </a:xfrm>
        </p:spPr>
        <p:txBody>
          <a:bodyPr>
            <a:normAutofit/>
          </a:bodyPr>
          <a:lstStyle/>
          <a:p>
            <a:endParaRPr lang="en-IN" sz="2000" dirty="0"/>
          </a:p>
          <a:p>
            <a:r>
              <a:rPr lang="en-IN" sz="2000" dirty="0"/>
              <a:t>The “Rule of 9’s” is commonly used to estimate the burned surface area in adults. </a:t>
            </a:r>
          </a:p>
          <a:p>
            <a:endParaRPr lang="en-IN" sz="2000" dirty="0"/>
          </a:p>
          <a:p>
            <a:r>
              <a:rPr lang="en-IN" sz="2000" dirty="0"/>
              <a:t>The body is divided into anatomical regions that represent 9% (or multiples of 9%) of the total body surface </a:t>
            </a:r>
          </a:p>
          <a:p>
            <a:endParaRPr lang="en-IN" sz="2000" dirty="0"/>
          </a:p>
          <a:p>
            <a:r>
              <a:rPr lang="en-IN" sz="2000" dirty="0"/>
              <a:t>The outstretched palm and fingers approximates to 1% of the body surface area </a:t>
            </a:r>
          </a:p>
          <a:p>
            <a:endParaRPr lang="en-IN" sz="2000" dirty="0"/>
          </a:p>
        </p:txBody>
      </p:sp>
      <p:pic>
        <p:nvPicPr>
          <p:cNvPr id="5" name="Content Placeholder 4"/>
          <p:cNvPicPr>
            <a:picLocks noGrp="1" noChangeAspect="1"/>
          </p:cNvPicPr>
          <p:nvPr>
            <p:ph sz="half" idx="2"/>
          </p:nvPr>
        </p:nvPicPr>
        <p:blipFill>
          <a:blip r:embed="rId3"/>
          <a:stretch>
            <a:fillRect/>
          </a:stretch>
        </p:blipFill>
        <p:spPr>
          <a:xfrm>
            <a:off x="6100549" y="2456598"/>
            <a:ext cx="5513696" cy="4197420"/>
          </a:xfrm>
          <a:prstGeom prst="rect">
            <a:avLst/>
          </a:prstGeom>
        </p:spPr>
      </p:pic>
      <p:sp>
        <p:nvSpPr>
          <p:cNvPr id="4" name="Slide Number Placeholder 3"/>
          <p:cNvSpPr>
            <a:spLocks noGrp="1"/>
          </p:cNvSpPr>
          <p:nvPr>
            <p:ph type="sldNum" sz="quarter" idx="12"/>
          </p:nvPr>
        </p:nvSpPr>
        <p:spPr/>
        <p:txBody>
          <a:bodyPr/>
          <a:lstStyle/>
          <a:p>
            <a:fld id="{7E5D4D87-29B9-47AE-BDD8-12EE0FBCC1D4}" type="slidenum">
              <a:rPr lang="en-IN" smtClean="0"/>
              <a:pPr/>
              <a:t>83</a:t>
            </a:fld>
            <a:endParaRPr lang="en-IN"/>
          </a:p>
        </p:txBody>
      </p:sp>
    </p:spTree>
    <p:extLst>
      <p:ext uri="{BB962C8B-B14F-4D97-AF65-F5344CB8AC3E}">
        <p14:creationId xmlns:p14="http://schemas.microsoft.com/office/powerpoint/2010/main" val="204547882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Children </a:t>
            </a:r>
          </a:p>
        </p:txBody>
      </p:sp>
      <p:pic>
        <p:nvPicPr>
          <p:cNvPr id="4" name="Content Placeholder 3"/>
          <p:cNvPicPr>
            <a:picLocks noGrp="1" noChangeAspect="1"/>
          </p:cNvPicPr>
          <p:nvPr>
            <p:ph sz="half" idx="1"/>
          </p:nvPr>
        </p:nvPicPr>
        <p:blipFill>
          <a:blip r:embed="rId3"/>
          <a:stretch>
            <a:fillRect/>
          </a:stretch>
        </p:blipFill>
        <p:spPr>
          <a:xfrm>
            <a:off x="5364591" y="2436039"/>
            <a:ext cx="6440722" cy="3881437"/>
          </a:xfrm>
          <a:prstGeom prst="rect">
            <a:avLst/>
          </a:prstGeom>
        </p:spPr>
      </p:pic>
      <p:sp>
        <p:nvSpPr>
          <p:cNvPr id="5" name="Content Placeholder 4"/>
          <p:cNvSpPr>
            <a:spLocks noGrp="1"/>
          </p:cNvSpPr>
          <p:nvPr>
            <p:ph sz="half" idx="2"/>
          </p:nvPr>
        </p:nvSpPr>
        <p:spPr>
          <a:xfrm>
            <a:off x="539431" y="2687906"/>
            <a:ext cx="4825159" cy="3377705"/>
          </a:xfrm>
        </p:spPr>
        <p:txBody>
          <a:bodyPr>
            <a:normAutofit/>
          </a:bodyPr>
          <a:lstStyle/>
          <a:p>
            <a:r>
              <a:rPr lang="en-IN" sz="2200" dirty="0">
                <a:solidFill>
                  <a:schemeClr val="tx1"/>
                </a:solidFill>
              </a:rPr>
              <a:t>The ‘Rule of 9’s’ method is too imprecise for estimating the burned surface area in children because the infant or young child’s head and lower extremities represent different proportions of surface area than in an adult </a:t>
            </a:r>
          </a:p>
          <a:p>
            <a:endParaRPr lang="en-IN" sz="2200" dirty="0"/>
          </a:p>
          <a:p>
            <a:endParaRPr lang="en-IN" sz="2200" dirty="0"/>
          </a:p>
        </p:txBody>
      </p:sp>
      <p:sp>
        <p:nvSpPr>
          <p:cNvPr id="3" name="Slide Number Placeholder 2"/>
          <p:cNvSpPr>
            <a:spLocks noGrp="1"/>
          </p:cNvSpPr>
          <p:nvPr>
            <p:ph type="sldNum" sz="quarter" idx="12"/>
          </p:nvPr>
        </p:nvSpPr>
        <p:spPr/>
        <p:txBody>
          <a:bodyPr/>
          <a:lstStyle/>
          <a:p>
            <a:fld id="{7E5D4D87-29B9-47AE-BDD8-12EE0FBCC1D4}" type="slidenum">
              <a:rPr lang="en-IN" smtClean="0"/>
              <a:pPr/>
              <a:t>84</a:t>
            </a:fld>
            <a:endParaRPr lang="en-IN"/>
          </a:p>
        </p:txBody>
      </p:sp>
    </p:spTree>
    <p:extLst>
      <p:ext uri="{BB962C8B-B14F-4D97-AF65-F5344CB8AC3E}">
        <p14:creationId xmlns:p14="http://schemas.microsoft.com/office/powerpoint/2010/main" val="221451057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Determining depth of the burn </a:t>
            </a:r>
          </a:p>
        </p:txBody>
      </p:sp>
      <p:pic>
        <p:nvPicPr>
          <p:cNvPr id="4" name="Content Placeholder 3"/>
          <p:cNvPicPr>
            <a:picLocks noGrp="1" noChangeAspect="1"/>
          </p:cNvPicPr>
          <p:nvPr>
            <p:ph idx="1"/>
          </p:nvPr>
        </p:nvPicPr>
        <p:blipFill>
          <a:blip r:embed="rId3"/>
          <a:stretch>
            <a:fillRect/>
          </a:stretch>
        </p:blipFill>
        <p:spPr>
          <a:xfrm>
            <a:off x="832513" y="2692851"/>
            <a:ext cx="10467833" cy="3881437"/>
          </a:xfrm>
          <a:prstGeom prst="rect">
            <a:avLst/>
          </a:prstGeom>
        </p:spPr>
      </p:pic>
      <p:sp>
        <p:nvSpPr>
          <p:cNvPr id="3" name="Slide Number Placeholder 2"/>
          <p:cNvSpPr>
            <a:spLocks noGrp="1"/>
          </p:cNvSpPr>
          <p:nvPr>
            <p:ph type="sldNum" sz="quarter" idx="12"/>
          </p:nvPr>
        </p:nvSpPr>
        <p:spPr/>
        <p:txBody>
          <a:bodyPr/>
          <a:lstStyle/>
          <a:p>
            <a:fld id="{7E5D4D87-29B9-47AE-BDD8-12EE0FBCC1D4}" type="slidenum">
              <a:rPr lang="en-IN" smtClean="0"/>
              <a:pPr/>
              <a:t>85</a:t>
            </a:fld>
            <a:endParaRPr lang="en-IN"/>
          </a:p>
        </p:txBody>
      </p:sp>
    </p:spTree>
    <p:extLst>
      <p:ext uri="{BB962C8B-B14F-4D97-AF65-F5344CB8AC3E}">
        <p14:creationId xmlns:p14="http://schemas.microsoft.com/office/powerpoint/2010/main" val="338985769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Serious burn requiring hospitalization </a:t>
            </a:r>
          </a:p>
        </p:txBody>
      </p:sp>
      <p:sp>
        <p:nvSpPr>
          <p:cNvPr id="3" name="Content Placeholder 2"/>
          <p:cNvSpPr>
            <a:spLocks noGrp="1"/>
          </p:cNvSpPr>
          <p:nvPr>
            <p:ph idx="1"/>
          </p:nvPr>
        </p:nvSpPr>
        <p:spPr>
          <a:xfrm>
            <a:off x="1154954" y="2039814"/>
            <a:ext cx="8761413" cy="4360985"/>
          </a:xfrm>
        </p:spPr>
        <p:txBody>
          <a:bodyPr>
            <a:noAutofit/>
          </a:bodyPr>
          <a:lstStyle/>
          <a:p>
            <a:pPr marL="0" indent="0">
              <a:buNone/>
            </a:pPr>
            <a:endParaRPr lang="en-IN" sz="2200" dirty="0"/>
          </a:p>
          <a:p>
            <a:r>
              <a:rPr lang="en-IN" sz="2200" dirty="0"/>
              <a:t>Greater than 15% burns in an adult </a:t>
            </a:r>
          </a:p>
          <a:p>
            <a:r>
              <a:rPr lang="en-IN" sz="2200" dirty="0"/>
              <a:t>Greater than 10% burns in a child </a:t>
            </a:r>
          </a:p>
          <a:p>
            <a:r>
              <a:rPr lang="en-IN" sz="2200" dirty="0"/>
              <a:t>Any burn in the very young, the elderly or the infirm </a:t>
            </a:r>
          </a:p>
          <a:p>
            <a:r>
              <a:rPr lang="en-IN" sz="2200" dirty="0"/>
              <a:t>Any full thickness burn </a:t>
            </a:r>
          </a:p>
          <a:p>
            <a:r>
              <a:rPr lang="en-IN" sz="2200" dirty="0"/>
              <a:t>Burns of special regions: face, hands, feet, perineum </a:t>
            </a:r>
          </a:p>
          <a:p>
            <a:r>
              <a:rPr lang="en-IN" sz="2200" dirty="0"/>
              <a:t>Circumferential burns </a:t>
            </a:r>
          </a:p>
          <a:p>
            <a:r>
              <a:rPr lang="en-IN" sz="2200" dirty="0"/>
              <a:t>Inhalation injury </a:t>
            </a:r>
          </a:p>
          <a:p>
            <a:r>
              <a:rPr lang="en-IN" sz="2200" dirty="0"/>
              <a:t>Associated trauma or significant pre-burn illness: e.g. diabetes </a:t>
            </a:r>
          </a:p>
          <a:p>
            <a:endParaRPr lang="en-IN" sz="2200" dirty="0"/>
          </a:p>
        </p:txBody>
      </p:sp>
      <p:sp>
        <p:nvSpPr>
          <p:cNvPr id="4" name="Slide Number Placeholder 3"/>
          <p:cNvSpPr>
            <a:spLocks noGrp="1"/>
          </p:cNvSpPr>
          <p:nvPr>
            <p:ph type="sldNum" sz="quarter" idx="12"/>
          </p:nvPr>
        </p:nvSpPr>
        <p:spPr/>
        <p:txBody>
          <a:bodyPr/>
          <a:lstStyle/>
          <a:p>
            <a:fld id="{7E5D4D87-29B9-47AE-BDD8-12EE0FBCC1D4}" type="slidenum">
              <a:rPr lang="en-IN" smtClean="0"/>
              <a:pPr/>
              <a:t>86</a:t>
            </a:fld>
            <a:endParaRPr lang="en-IN"/>
          </a:p>
        </p:txBody>
      </p:sp>
    </p:spTree>
    <p:extLst>
      <p:ext uri="{BB962C8B-B14F-4D97-AF65-F5344CB8AC3E}">
        <p14:creationId xmlns:p14="http://schemas.microsoft.com/office/powerpoint/2010/main" val="47160449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Wound care </a:t>
            </a:r>
          </a:p>
        </p:txBody>
      </p:sp>
      <p:graphicFrame>
        <p:nvGraphicFramePr>
          <p:cNvPr id="4" name="Content Placeholder 3"/>
          <p:cNvGraphicFramePr>
            <a:graphicFrameLocks noGrp="1"/>
          </p:cNvGraphicFramePr>
          <p:nvPr>
            <p:ph idx="1"/>
          </p:nvPr>
        </p:nvGraphicFramePr>
        <p:xfrm>
          <a:off x="182881" y="1941343"/>
          <a:ext cx="11662116" cy="47548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p:cNvSpPr>
            <a:spLocks noGrp="1"/>
          </p:cNvSpPr>
          <p:nvPr>
            <p:ph type="sldNum" sz="quarter" idx="12"/>
          </p:nvPr>
        </p:nvSpPr>
        <p:spPr/>
        <p:txBody>
          <a:bodyPr/>
          <a:lstStyle/>
          <a:p>
            <a:fld id="{7E5D4D87-29B9-47AE-BDD8-12EE0FBCC1D4}" type="slidenum">
              <a:rPr lang="en-IN" smtClean="0"/>
              <a:pPr/>
              <a:t>87</a:t>
            </a:fld>
            <a:endParaRPr lang="en-IN"/>
          </a:p>
        </p:txBody>
      </p:sp>
    </p:spTree>
    <p:extLst>
      <p:ext uri="{BB962C8B-B14F-4D97-AF65-F5344CB8AC3E}">
        <p14:creationId xmlns:p14="http://schemas.microsoft.com/office/powerpoint/2010/main" val="260886096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First aid </a:t>
            </a:r>
          </a:p>
        </p:txBody>
      </p:sp>
      <p:sp>
        <p:nvSpPr>
          <p:cNvPr id="3" name="Content Placeholder 2"/>
          <p:cNvSpPr>
            <a:spLocks noGrp="1"/>
          </p:cNvSpPr>
          <p:nvPr>
            <p:ph idx="1"/>
          </p:nvPr>
        </p:nvSpPr>
        <p:spPr/>
        <p:txBody>
          <a:bodyPr>
            <a:normAutofit/>
          </a:bodyPr>
          <a:lstStyle/>
          <a:p>
            <a:pPr lvl="0"/>
            <a:r>
              <a:rPr lang="en-IN" sz="2000" dirty="0"/>
              <a:t>Drench the burn thoroughly with cool water to prevent further damage</a:t>
            </a:r>
          </a:p>
          <a:p>
            <a:pPr lvl="0"/>
            <a:r>
              <a:rPr lang="en-IN" sz="2000" dirty="0"/>
              <a:t>Remove all burned clothing</a:t>
            </a:r>
          </a:p>
          <a:p>
            <a:pPr lvl="0"/>
            <a:r>
              <a:rPr lang="en-IN" sz="2000" dirty="0"/>
              <a:t>First 6 hours following injury are critical</a:t>
            </a:r>
          </a:p>
          <a:p>
            <a:endParaRPr lang="en-IN" sz="2000" dirty="0"/>
          </a:p>
        </p:txBody>
      </p:sp>
      <p:sp>
        <p:nvSpPr>
          <p:cNvPr id="4" name="Slide Number Placeholder 3"/>
          <p:cNvSpPr>
            <a:spLocks noGrp="1"/>
          </p:cNvSpPr>
          <p:nvPr>
            <p:ph type="sldNum" sz="quarter" idx="12"/>
          </p:nvPr>
        </p:nvSpPr>
        <p:spPr/>
        <p:txBody>
          <a:bodyPr/>
          <a:lstStyle/>
          <a:p>
            <a:fld id="{7E5D4D87-29B9-47AE-BDD8-12EE0FBCC1D4}" type="slidenum">
              <a:rPr lang="en-IN" smtClean="0"/>
              <a:pPr/>
              <a:t>88</a:t>
            </a:fld>
            <a:endParaRPr lang="en-IN"/>
          </a:p>
        </p:txBody>
      </p:sp>
    </p:spTree>
    <p:extLst>
      <p:ext uri="{BB962C8B-B14F-4D97-AF65-F5344CB8AC3E}">
        <p14:creationId xmlns:p14="http://schemas.microsoft.com/office/powerpoint/2010/main" val="59964958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Initial treatment </a:t>
            </a:r>
          </a:p>
        </p:txBody>
      </p:sp>
      <p:sp>
        <p:nvSpPr>
          <p:cNvPr id="3" name="Content Placeholder 2"/>
          <p:cNvSpPr>
            <a:spLocks noGrp="1"/>
          </p:cNvSpPr>
          <p:nvPr>
            <p:ph idx="1"/>
          </p:nvPr>
        </p:nvSpPr>
        <p:spPr>
          <a:xfrm>
            <a:off x="1154954" y="2603500"/>
            <a:ext cx="10827780" cy="3416300"/>
          </a:xfrm>
        </p:spPr>
        <p:txBody>
          <a:bodyPr>
            <a:normAutofit/>
          </a:bodyPr>
          <a:lstStyle/>
          <a:p>
            <a:pPr lvl="0"/>
            <a:r>
              <a:rPr lang="en-IN" sz="2000" dirty="0">
                <a:solidFill>
                  <a:schemeClr val="tx1"/>
                </a:solidFill>
              </a:rPr>
              <a:t>Focus the treatment on speedy healing and prevention of infection</a:t>
            </a:r>
          </a:p>
          <a:p>
            <a:pPr lvl="0"/>
            <a:r>
              <a:rPr lang="en-IN" sz="2000" dirty="0">
                <a:solidFill>
                  <a:schemeClr val="tx1"/>
                </a:solidFill>
              </a:rPr>
              <a:t>In all cases, administer tetanus prophylaxis</a:t>
            </a:r>
          </a:p>
          <a:p>
            <a:pPr lvl="0"/>
            <a:r>
              <a:rPr lang="en-IN" sz="2000" dirty="0">
                <a:solidFill>
                  <a:schemeClr val="tx1"/>
                </a:solidFill>
              </a:rPr>
              <a:t>debride all bullae</a:t>
            </a:r>
          </a:p>
          <a:p>
            <a:pPr lvl="0"/>
            <a:r>
              <a:rPr lang="en-IN" sz="2000" dirty="0">
                <a:solidFill>
                  <a:schemeClr val="tx1"/>
                </a:solidFill>
              </a:rPr>
              <a:t>After debridement, gently cleanse the burn with 0.25% (2.5 g/litre) </a:t>
            </a:r>
            <a:r>
              <a:rPr lang="en-IN" sz="2000" dirty="0" err="1">
                <a:solidFill>
                  <a:schemeClr val="tx1"/>
                </a:solidFill>
              </a:rPr>
              <a:t>chlorhexidine</a:t>
            </a:r>
            <a:r>
              <a:rPr lang="en-IN" sz="2000" dirty="0">
                <a:solidFill>
                  <a:schemeClr val="tx1"/>
                </a:solidFill>
              </a:rPr>
              <a:t> solution, 0.1% (1 g/litre) </a:t>
            </a:r>
            <a:r>
              <a:rPr lang="en-IN" sz="2000" dirty="0" err="1">
                <a:solidFill>
                  <a:schemeClr val="tx1"/>
                </a:solidFill>
              </a:rPr>
              <a:t>cetrimide</a:t>
            </a:r>
            <a:r>
              <a:rPr lang="en-IN" sz="2000" dirty="0">
                <a:solidFill>
                  <a:schemeClr val="tx1"/>
                </a:solidFill>
              </a:rPr>
              <a:t> solution,  Apply a thin layer of antibiotic cream (silver sulfadiazine).</a:t>
            </a:r>
          </a:p>
          <a:p>
            <a:pPr lvl="0"/>
            <a:r>
              <a:rPr lang="en-IN" sz="2000" dirty="0">
                <a:solidFill>
                  <a:schemeClr val="tx1"/>
                </a:solidFill>
              </a:rPr>
              <a:t> Dress the burn with petroleum gauze and dry gauze thick enough to prevent seepage to the outer layers</a:t>
            </a:r>
          </a:p>
          <a:p>
            <a:endParaRPr lang="en-IN" sz="2000" dirty="0">
              <a:solidFill>
                <a:schemeClr val="tx1"/>
              </a:solidFill>
            </a:endParaRPr>
          </a:p>
        </p:txBody>
      </p:sp>
      <p:sp>
        <p:nvSpPr>
          <p:cNvPr id="4" name="Slide Number Placeholder 3"/>
          <p:cNvSpPr>
            <a:spLocks noGrp="1"/>
          </p:cNvSpPr>
          <p:nvPr>
            <p:ph type="sldNum" sz="quarter" idx="12"/>
          </p:nvPr>
        </p:nvSpPr>
        <p:spPr/>
        <p:txBody>
          <a:bodyPr/>
          <a:lstStyle/>
          <a:p>
            <a:fld id="{7E5D4D87-29B9-47AE-BDD8-12EE0FBCC1D4}" type="slidenum">
              <a:rPr lang="en-IN" smtClean="0"/>
              <a:pPr/>
              <a:t>89</a:t>
            </a:fld>
            <a:endParaRPr lang="en-IN"/>
          </a:p>
        </p:txBody>
      </p:sp>
    </p:spTree>
    <p:extLst>
      <p:ext uri="{BB962C8B-B14F-4D97-AF65-F5344CB8AC3E}">
        <p14:creationId xmlns:p14="http://schemas.microsoft.com/office/powerpoint/2010/main" val="178822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5"/>
          <p:cNvGraphicFramePr>
            <a:graphicFrameLocks/>
          </p:cNvGraphicFramePr>
          <p:nvPr>
            <p:extLst>
              <p:ext uri="{D42A27DB-BD31-4B8C-83A1-F6EECF244321}">
                <p14:modId xmlns:p14="http://schemas.microsoft.com/office/powerpoint/2010/main" val="1604745581"/>
              </p:ext>
            </p:extLst>
          </p:nvPr>
        </p:nvGraphicFramePr>
        <p:xfrm>
          <a:off x="76199" y="1815152"/>
          <a:ext cx="11974774" cy="48142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p:txBody>
          <a:bodyPr/>
          <a:lstStyle/>
          <a:p>
            <a:r>
              <a:rPr lang="en-IN" dirty="0"/>
              <a:t>Layers of epidermis</a:t>
            </a:r>
          </a:p>
        </p:txBody>
      </p:sp>
      <p:sp>
        <p:nvSpPr>
          <p:cNvPr id="4" name="Slide Number Placeholder 3"/>
          <p:cNvSpPr>
            <a:spLocks noGrp="1"/>
          </p:cNvSpPr>
          <p:nvPr>
            <p:ph type="sldNum" sz="quarter" idx="12"/>
          </p:nvPr>
        </p:nvSpPr>
        <p:spPr/>
        <p:txBody>
          <a:bodyPr/>
          <a:lstStyle/>
          <a:p>
            <a:fld id="{7E5D4D87-29B9-47AE-BDD8-12EE0FBCC1D4}" type="slidenum">
              <a:rPr lang="en-IN" smtClean="0"/>
              <a:pPr/>
              <a:t>9</a:t>
            </a:fld>
            <a:endParaRPr lang="en-IN"/>
          </a:p>
        </p:txBody>
      </p:sp>
    </p:spTree>
    <p:extLst>
      <p:ext uri="{BB962C8B-B14F-4D97-AF65-F5344CB8AC3E}">
        <p14:creationId xmlns:p14="http://schemas.microsoft.com/office/powerpoint/2010/main" val="184634907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Daily treatment </a:t>
            </a:r>
          </a:p>
        </p:txBody>
      </p:sp>
      <p:sp>
        <p:nvSpPr>
          <p:cNvPr id="3" name="Content Placeholder 2"/>
          <p:cNvSpPr>
            <a:spLocks noGrp="1"/>
          </p:cNvSpPr>
          <p:nvPr>
            <p:ph idx="1"/>
          </p:nvPr>
        </p:nvSpPr>
        <p:spPr>
          <a:xfrm>
            <a:off x="300251" y="2156346"/>
            <a:ext cx="11696131" cy="3863454"/>
          </a:xfrm>
        </p:spPr>
        <p:txBody>
          <a:bodyPr>
            <a:noAutofit/>
          </a:bodyPr>
          <a:lstStyle/>
          <a:p>
            <a:endParaRPr lang="en-IN" sz="2000" dirty="0"/>
          </a:p>
          <a:p>
            <a:r>
              <a:rPr lang="en-IN" sz="2000" dirty="0"/>
              <a:t>Change the dressing daily (twice daily if possible). On each dressing change, remove any loose tissue. </a:t>
            </a:r>
          </a:p>
          <a:p>
            <a:r>
              <a:rPr lang="en-IN" sz="2000" dirty="0"/>
              <a:t>Inspect the wounds for discoloration or haemorrhage, which indicate developing infection. </a:t>
            </a:r>
          </a:p>
          <a:p>
            <a:r>
              <a:rPr lang="en-IN" sz="2000" dirty="0"/>
              <a:t>Fever is not a useful sign as it may persist until the burn wound is closed. </a:t>
            </a:r>
          </a:p>
          <a:p>
            <a:r>
              <a:rPr lang="en-IN" sz="2000" dirty="0"/>
              <a:t>Cellulitis in the surrounding tissue is a better indicator of infection. </a:t>
            </a:r>
          </a:p>
          <a:p>
            <a:r>
              <a:rPr lang="en-IN" sz="2000" dirty="0"/>
              <a:t>Administer topical antibiotic chemotherapy daily. Silver nitrate (0.5% aqueous) is the cheapest, is applied with occlusive dressings</a:t>
            </a:r>
          </a:p>
          <a:p>
            <a:r>
              <a:rPr lang="en-IN" sz="2000" dirty="0"/>
              <a:t>Use silver sulfadiazine (1% miscible ointment) with a single layer dressing. </a:t>
            </a:r>
          </a:p>
          <a:p>
            <a:r>
              <a:rPr lang="en-IN" sz="2000" dirty="0" err="1"/>
              <a:t>Mafenide</a:t>
            </a:r>
            <a:r>
              <a:rPr lang="en-IN" sz="2000" dirty="0"/>
              <a:t> acetate (11% in a miscible ointment) is used without dressings. </a:t>
            </a:r>
          </a:p>
        </p:txBody>
      </p:sp>
      <p:sp>
        <p:nvSpPr>
          <p:cNvPr id="4" name="Slide Number Placeholder 3"/>
          <p:cNvSpPr>
            <a:spLocks noGrp="1"/>
          </p:cNvSpPr>
          <p:nvPr>
            <p:ph type="sldNum" sz="quarter" idx="12"/>
          </p:nvPr>
        </p:nvSpPr>
        <p:spPr/>
        <p:txBody>
          <a:bodyPr/>
          <a:lstStyle/>
          <a:p>
            <a:fld id="{7E5D4D87-29B9-47AE-BDD8-12EE0FBCC1D4}" type="slidenum">
              <a:rPr lang="en-IN" smtClean="0"/>
              <a:pPr/>
              <a:t>90</a:t>
            </a:fld>
            <a:endParaRPr lang="en-IN"/>
          </a:p>
        </p:txBody>
      </p:sp>
    </p:spTree>
    <p:extLst>
      <p:ext uri="{BB962C8B-B14F-4D97-AF65-F5344CB8AC3E}">
        <p14:creationId xmlns:p14="http://schemas.microsoft.com/office/powerpoint/2010/main" val="194886681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xfrm>
            <a:off x="409433" y="2603499"/>
            <a:ext cx="11232107" cy="3961073"/>
          </a:xfrm>
        </p:spPr>
        <p:txBody>
          <a:bodyPr>
            <a:normAutofit/>
          </a:bodyPr>
          <a:lstStyle/>
          <a:p>
            <a:r>
              <a:rPr lang="en-IN" sz="2000" dirty="0">
                <a:solidFill>
                  <a:schemeClr val="accent2">
                    <a:lumMod val="75000"/>
                  </a:schemeClr>
                </a:solidFill>
              </a:rPr>
              <a:t>Treat burned hands with special care to preserve function-</a:t>
            </a:r>
          </a:p>
          <a:p>
            <a:pPr>
              <a:buFont typeface="Wingdings" panose="05000000000000000000" pitchFamily="2" charset="2"/>
              <a:buChar char="ü"/>
            </a:pPr>
            <a:r>
              <a:rPr lang="en-IN" sz="2000" dirty="0"/>
              <a:t>Cover the hands with silver sulfadiazine and place them in loose polythene gloves or bags secured at the wrist with a crepe bandage; </a:t>
            </a:r>
          </a:p>
          <a:p>
            <a:pPr>
              <a:buFont typeface="Wingdings" panose="05000000000000000000" pitchFamily="2" charset="2"/>
              <a:buChar char="ü"/>
            </a:pPr>
            <a:r>
              <a:rPr lang="en-IN" sz="2000" dirty="0"/>
              <a:t>Elevate the hands for the first 48 hours, and then start hand exercises; </a:t>
            </a:r>
          </a:p>
          <a:p>
            <a:pPr>
              <a:buFont typeface="Wingdings" panose="05000000000000000000" pitchFamily="2" charset="2"/>
              <a:buChar char="ü"/>
            </a:pPr>
            <a:r>
              <a:rPr lang="en-IN" sz="2000" dirty="0"/>
              <a:t>At least once a day, remove the gloves, bathe the hands, inspect the burn and then reapply silver sulfadiazine and the gloves; </a:t>
            </a:r>
          </a:p>
          <a:p>
            <a:pPr>
              <a:buFont typeface="Wingdings" panose="05000000000000000000" pitchFamily="2" charset="2"/>
              <a:buChar char="ü"/>
            </a:pPr>
            <a:r>
              <a:rPr lang="en-IN" sz="2000" dirty="0"/>
              <a:t>If skin grafting is necessary, consider treatment by a specialist after healthy granulation tissue appears </a:t>
            </a:r>
          </a:p>
          <a:p>
            <a:endParaRPr lang="en-IN" sz="2000" dirty="0"/>
          </a:p>
          <a:p>
            <a:endParaRPr lang="en-IN" sz="2000" dirty="0"/>
          </a:p>
        </p:txBody>
      </p:sp>
      <p:sp>
        <p:nvSpPr>
          <p:cNvPr id="4" name="Slide Number Placeholder 3"/>
          <p:cNvSpPr>
            <a:spLocks noGrp="1"/>
          </p:cNvSpPr>
          <p:nvPr>
            <p:ph type="sldNum" sz="quarter" idx="12"/>
          </p:nvPr>
        </p:nvSpPr>
        <p:spPr/>
        <p:txBody>
          <a:bodyPr/>
          <a:lstStyle/>
          <a:p>
            <a:fld id="{7E5D4D87-29B9-47AE-BDD8-12EE0FBCC1D4}" type="slidenum">
              <a:rPr lang="en-IN" smtClean="0"/>
              <a:pPr/>
              <a:t>91</a:t>
            </a:fld>
            <a:endParaRPr lang="en-IN"/>
          </a:p>
        </p:txBody>
      </p:sp>
    </p:spTree>
    <p:extLst>
      <p:ext uri="{BB962C8B-B14F-4D97-AF65-F5344CB8AC3E}">
        <p14:creationId xmlns:p14="http://schemas.microsoft.com/office/powerpoint/2010/main" val="408492003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Healing phase </a:t>
            </a:r>
          </a:p>
        </p:txBody>
      </p:sp>
      <p:sp>
        <p:nvSpPr>
          <p:cNvPr id="3" name="Content Placeholder 2"/>
          <p:cNvSpPr>
            <a:spLocks noGrp="1"/>
          </p:cNvSpPr>
          <p:nvPr>
            <p:ph idx="1"/>
          </p:nvPr>
        </p:nvSpPr>
        <p:spPr>
          <a:xfrm>
            <a:off x="95534" y="1897039"/>
            <a:ext cx="11696132" cy="4844955"/>
          </a:xfrm>
        </p:spPr>
        <p:txBody>
          <a:bodyPr>
            <a:noAutofit/>
          </a:bodyPr>
          <a:lstStyle/>
          <a:p>
            <a:endParaRPr lang="en-IN" sz="2000" dirty="0"/>
          </a:p>
          <a:p>
            <a:r>
              <a:rPr lang="en-IN" sz="2000" dirty="0"/>
              <a:t>Without infection, superficial burns heal rapidly. </a:t>
            </a:r>
          </a:p>
          <a:p>
            <a:r>
              <a:rPr lang="en-IN" sz="2000" dirty="0"/>
              <a:t>Apply split thickness skin grafts to full-thickness burns after wound excision or the appearance of healthy granulation tissue</a:t>
            </a:r>
          </a:p>
          <a:p>
            <a:r>
              <a:rPr lang="en-IN" sz="2000" dirty="0"/>
              <a:t>Burn scars undergo maturation, at first being red, raised and uncomfortable</a:t>
            </a:r>
          </a:p>
          <a:p>
            <a:pPr marL="0" indent="0">
              <a:buNone/>
            </a:pPr>
            <a:endParaRPr lang="en-IN" sz="2000" dirty="0"/>
          </a:p>
          <a:p>
            <a:pPr marL="0" indent="0">
              <a:buNone/>
            </a:pPr>
            <a:r>
              <a:rPr lang="en-IN" sz="2000" dirty="0"/>
              <a:t>                     Frequently become hypertrophic and form keloids. </a:t>
            </a:r>
          </a:p>
          <a:p>
            <a:pPr marL="0" indent="0">
              <a:buNone/>
            </a:pPr>
            <a:r>
              <a:rPr lang="en-IN" sz="2000" dirty="0"/>
              <a:t>                </a:t>
            </a:r>
          </a:p>
          <a:p>
            <a:pPr marL="0" indent="0">
              <a:buNone/>
            </a:pPr>
            <a:r>
              <a:rPr lang="en-IN" sz="2000" dirty="0"/>
              <a:t>                           Flatten, soften and fade with time</a:t>
            </a:r>
          </a:p>
          <a:p>
            <a:r>
              <a:rPr lang="en-IN" sz="2000" dirty="0"/>
              <a:t>But the process is unpredictable and can take up to two years. </a:t>
            </a:r>
          </a:p>
          <a:p>
            <a:pPr marL="0" indent="0">
              <a:buNone/>
            </a:pPr>
            <a:endParaRPr lang="en-IN" sz="2000" dirty="0"/>
          </a:p>
          <a:p>
            <a:endParaRPr lang="en-IN" sz="2000" dirty="0"/>
          </a:p>
        </p:txBody>
      </p:sp>
      <p:sp>
        <p:nvSpPr>
          <p:cNvPr id="4" name="Down Arrow 3"/>
          <p:cNvSpPr/>
          <p:nvPr/>
        </p:nvSpPr>
        <p:spPr>
          <a:xfrm>
            <a:off x="3889885" y="3930555"/>
            <a:ext cx="484632" cy="51438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Down Arrow 4"/>
          <p:cNvSpPr/>
          <p:nvPr/>
        </p:nvSpPr>
        <p:spPr>
          <a:xfrm>
            <a:off x="3889885" y="4763411"/>
            <a:ext cx="484632" cy="55337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Slide Number Placeholder 5"/>
          <p:cNvSpPr>
            <a:spLocks noGrp="1"/>
          </p:cNvSpPr>
          <p:nvPr>
            <p:ph type="sldNum" sz="quarter" idx="12"/>
          </p:nvPr>
        </p:nvSpPr>
        <p:spPr/>
        <p:txBody>
          <a:bodyPr/>
          <a:lstStyle/>
          <a:p>
            <a:fld id="{7E5D4D87-29B9-47AE-BDD8-12EE0FBCC1D4}" type="slidenum">
              <a:rPr lang="en-IN" smtClean="0"/>
              <a:pPr/>
              <a:t>92</a:t>
            </a:fld>
            <a:endParaRPr lang="en-IN"/>
          </a:p>
        </p:txBody>
      </p:sp>
    </p:spTree>
    <p:extLst>
      <p:ext uri="{BB962C8B-B14F-4D97-AF65-F5344CB8AC3E}">
        <p14:creationId xmlns:p14="http://schemas.microsoft.com/office/powerpoint/2010/main" val="372436031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Special considerations </a:t>
            </a:r>
          </a:p>
        </p:txBody>
      </p:sp>
      <p:graphicFrame>
        <p:nvGraphicFramePr>
          <p:cNvPr id="4" name="Content Placeholder 3"/>
          <p:cNvGraphicFramePr>
            <a:graphicFrameLocks noGrp="1"/>
          </p:cNvGraphicFramePr>
          <p:nvPr>
            <p:ph idx="1"/>
          </p:nvPr>
        </p:nvGraphicFramePr>
        <p:xfrm>
          <a:off x="409433" y="2388358"/>
          <a:ext cx="11327641" cy="43399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p:cNvSpPr>
            <a:spLocks noGrp="1"/>
          </p:cNvSpPr>
          <p:nvPr>
            <p:ph type="sldNum" sz="quarter" idx="12"/>
          </p:nvPr>
        </p:nvSpPr>
        <p:spPr/>
        <p:txBody>
          <a:bodyPr/>
          <a:lstStyle/>
          <a:p>
            <a:fld id="{7E5D4D87-29B9-47AE-BDD8-12EE0FBCC1D4}" type="slidenum">
              <a:rPr lang="en-IN" smtClean="0"/>
              <a:pPr/>
              <a:t>93</a:t>
            </a:fld>
            <a:endParaRPr lang="en-IN"/>
          </a:p>
        </p:txBody>
      </p:sp>
    </p:spTree>
    <p:extLst>
      <p:ext uri="{BB962C8B-B14F-4D97-AF65-F5344CB8AC3E}">
        <p14:creationId xmlns:p14="http://schemas.microsoft.com/office/powerpoint/2010/main" val="4136211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Nutrition </a:t>
            </a:r>
          </a:p>
        </p:txBody>
      </p:sp>
      <p:sp>
        <p:nvSpPr>
          <p:cNvPr id="3" name="Content Placeholder 2"/>
          <p:cNvSpPr>
            <a:spLocks noGrp="1"/>
          </p:cNvSpPr>
          <p:nvPr>
            <p:ph idx="1"/>
          </p:nvPr>
        </p:nvSpPr>
        <p:spPr>
          <a:xfrm>
            <a:off x="1154954" y="2603500"/>
            <a:ext cx="10145392" cy="3416300"/>
          </a:xfrm>
        </p:spPr>
        <p:txBody>
          <a:bodyPr>
            <a:normAutofit/>
          </a:bodyPr>
          <a:lstStyle/>
          <a:p>
            <a:endParaRPr lang="en-IN" sz="2200" dirty="0"/>
          </a:p>
          <a:p>
            <a:r>
              <a:rPr lang="en-IN" sz="2200" dirty="0"/>
              <a:t>Patient’s energy and protein requirements will be extremely high due to the catabolism of trauma, heat loss, infection and demands of tissue regeneration. </a:t>
            </a:r>
          </a:p>
          <a:p>
            <a:r>
              <a:rPr lang="en-IN" sz="2200" dirty="0"/>
              <a:t>If necessary, feed the patient through a nasogastric tube to ensure an adequate energy intake (up to 6000 kcal a day). </a:t>
            </a:r>
          </a:p>
          <a:p>
            <a:r>
              <a:rPr lang="en-IN" sz="2200" dirty="0"/>
              <a:t>Anaemia and malnutrition prevent burn wound healing and result in failure of skin grafts</a:t>
            </a:r>
          </a:p>
          <a:p>
            <a:r>
              <a:rPr lang="en-IN" sz="2200" dirty="0"/>
              <a:t>Eggs and peanut oil and locally available supplements are good</a:t>
            </a:r>
          </a:p>
          <a:p>
            <a:endParaRPr lang="en-IN" sz="2200" dirty="0"/>
          </a:p>
        </p:txBody>
      </p:sp>
      <p:sp>
        <p:nvSpPr>
          <p:cNvPr id="4" name="Slide Number Placeholder 3"/>
          <p:cNvSpPr>
            <a:spLocks noGrp="1"/>
          </p:cNvSpPr>
          <p:nvPr>
            <p:ph type="sldNum" sz="quarter" idx="12"/>
          </p:nvPr>
        </p:nvSpPr>
        <p:spPr/>
        <p:txBody>
          <a:bodyPr/>
          <a:lstStyle/>
          <a:p>
            <a:fld id="{7E5D4D87-29B9-47AE-BDD8-12EE0FBCC1D4}" type="slidenum">
              <a:rPr lang="en-IN" smtClean="0"/>
              <a:pPr/>
              <a:t>94</a:t>
            </a:fld>
            <a:endParaRPr lang="en-IN"/>
          </a:p>
        </p:txBody>
      </p:sp>
    </p:spTree>
    <p:extLst>
      <p:ext uri="{BB962C8B-B14F-4D97-AF65-F5344CB8AC3E}">
        <p14:creationId xmlns:p14="http://schemas.microsoft.com/office/powerpoint/2010/main" val="352982596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a:t>American Burns association Practice guidelines- 2008</a:t>
            </a:r>
            <a:br>
              <a:rPr lang="en-IN" dirty="0"/>
            </a:br>
            <a:endParaRPr lang="en-IN" dirty="0"/>
          </a:p>
        </p:txBody>
      </p:sp>
      <p:sp>
        <p:nvSpPr>
          <p:cNvPr id="3" name="Content Placeholder 2"/>
          <p:cNvSpPr>
            <a:spLocks noGrp="1"/>
          </p:cNvSpPr>
          <p:nvPr>
            <p:ph idx="1"/>
          </p:nvPr>
        </p:nvSpPr>
        <p:spPr/>
        <p:txBody>
          <a:bodyPr>
            <a:noAutofit/>
          </a:bodyPr>
          <a:lstStyle/>
          <a:p>
            <a:r>
              <a:rPr lang="en-IN" sz="2400" dirty="0"/>
              <a:t>Adults and children with burns greater than 20% TBSA should undergo formal fluid resuscitation using estimates based on body size and surface area burned.</a:t>
            </a:r>
          </a:p>
          <a:p>
            <a:r>
              <a:rPr lang="en-IN" sz="2400" dirty="0"/>
              <a:t>Common formulas used to initiate of resuscitation estimate a crystalloid need for 2 to 4 ml/kg body weight/%TBSA during the first 24 hours.</a:t>
            </a:r>
          </a:p>
        </p:txBody>
      </p:sp>
      <p:sp>
        <p:nvSpPr>
          <p:cNvPr id="4" name="Slide Number Placeholder 3"/>
          <p:cNvSpPr>
            <a:spLocks noGrp="1"/>
          </p:cNvSpPr>
          <p:nvPr>
            <p:ph type="sldNum" sz="quarter" idx="12"/>
          </p:nvPr>
        </p:nvSpPr>
        <p:spPr/>
        <p:txBody>
          <a:bodyPr/>
          <a:lstStyle/>
          <a:p>
            <a:fld id="{7E5D4D87-29B9-47AE-BDD8-12EE0FBCC1D4}" type="slidenum">
              <a:rPr lang="en-IN" smtClean="0"/>
              <a:pPr/>
              <a:t>95</a:t>
            </a:fld>
            <a:endParaRPr lang="en-IN"/>
          </a:p>
        </p:txBody>
      </p:sp>
    </p:spTree>
    <p:extLst>
      <p:ext uri="{BB962C8B-B14F-4D97-AF65-F5344CB8AC3E}">
        <p14:creationId xmlns:p14="http://schemas.microsoft.com/office/powerpoint/2010/main" val="144512608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xfrm>
            <a:off x="259308" y="2603499"/>
            <a:ext cx="11450472" cy="3879187"/>
          </a:xfrm>
        </p:spPr>
        <p:txBody>
          <a:bodyPr>
            <a:normAutofit/>
          </a:bodyPr>
          <a:lstStyle/>
          <a:p>
            <a:r>
              <a:rPr lang="en-IN" sz="2400" dirty="0"/>
              <a:t>Fluid resuscitation, regardless of solution type or estimated need, should be titrated to maintain a urine output of approximately 0.5–1.0 ml/kg/</a:t>
            </a:r>
            <a:r>
              <a:rPr lang="en-IN" sz="2400" dirty="0" err="1"/>
              <a:t>hr</a:t>
            </a:r>
            <a:r>
              <a:rPr lang="en-IN" sz="2400" dirty="0"/>
              <a:t> in adults and 1.0 –1.5 ml/kg/</a:t>
            </a:r>
            <a:r>
              <a:rPr lang="en-IN" sz="2400" dirty="0" err="1"/>
              <a:t>hr</a:t>
            </a:r>
            <a:r>
              <a:rPr lang="en-IN" sz="2400" dirty="0"/>
              <a:t> in children.</a:t>
            </a:r>
          </a:p>
          <a:p>
            <a:r>
              <a:rPr lang="en-IN" sz="2400" dirty="0"/>
              <a:t>Maintenance fluids should be administered to children in addition to their calculated fluid requirements caused by injury.</a:t>
            </a:r>
          </a:p>
          <a:p>
            <a:r>
              <a:rPr lang="en-IN" sz="2400" dirty="0"/>
              <a:t>Increased volume requirements can be anticipated in patients with full-thickness injuries, inhalation injury, and a delay in resuscitation</a:t>
            </a:r>
          </a:p>
          <a:p>
            <a:endParaRPr lang="en-IN" sz="2400" dirty="0"/>
          </a:p>
        </p:txBody>
      </p:sp>
      <p:sp>
        <p:nvSpPr>
          <p:cNvPr id="4" name="Slide Number Placeholder 3"/>
          <p:cNvSpPr>
            <a:spLocks noGrp="1"/>
          </p:cNvSpPr>
          <p:nvPr>
            <p:ph type="sldNum" sz="quarter" idx="12"/>
          </p:nvPr>
        </p:nvSpPr>
        <p:spPr/>
        <p:txBody>
          <a:bodyPr/>
          <a:lstStyle/>
          <a:p>
            <a:fld id="{7E5D4D87-29B9-47AE-BDD8-12EE0FBCC1D4}" type="slidenum">
              <a:rPr lang="en-IN" smtClean="0"/>
              <a:pPr/>
              <a:t>96</a:t>
            </a:fld>
            <a:endParaRPr lang="en-IN"/>
          </a:p>
        </p:txBody>
      </p:sp>
    </p:spTree>
    <p:extLst>
      <p:ext uri="{BB962C8B-B14F-4D97-AF65-F5344CB8AC3E}">
        <p14:creationId xmlns:p14="http://schemas.microsoft.com/office/powerpoint/2010/main" val="184949626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Options </a:t>
            </a:r>
          </a:p>
        </p:txBody>
      </p:sp>
      <p:sp>
        <p:nvSpPr>
          <p:cNvPr id="3" name="Content Placeholder 2"/>
          <p:cNvSpPr>
            <a:spLocks noGrp="1"/>
          </p:cNvSpPr>
          <p:nvPr>
            <p:ph idx="1"/>
          </p:nvPr>
        </p:nvSpPr>
        <p:spPr>
          <a:xfrm>
            <a:off x="1004880" y="2497541"/>
            <a:ext cx="9367418" cy="4458222"/>
          </a:xfrm>
        </p:spPr>
        <p:txBody>
          <a:bodyPr>
            <a:noAutofit/>
          </a:bodyPr>
          <a:lstStyle/>
          <a:p>
            <a:r>
              <a:rPr lang="en-IN" sz="2400" dirty="0"/>
              <a:t>The addition of colloid-containing fluid following burn injury, especially after the first 12 to 24 hours post burn, may decrease overall fluid requirements.</a:t>
            </a:r>
          </a:p>
          <a:p>
            <a:r>
              <a:rPr lang="en-IN" sz="2400" dirty="0"/>
              <a:t>Oral resuscitation should be considered in awake alert patients with moderately sized burns and is worthy of further study.</a:t>
            </a:r>
          </a:p>
          <a:p>
            <a:r>
              <a:rPr lang="en-IN" sz="2400" dirty="0"/>
              <a:t>Hypertonic saline should be reserved to providers experienced in this approach. </a:t>
            </a:r>
          </a:p>
        </p:txBody>
      </p:sp>
      <p:sp>
        <p:nvSpPr>
          <p:cNvPr id="4" name="Slide Number Placeholder 3"/>
          <p:cNvSpPr>
            <a:spLocks noGrp="1"/>
          </p:cNvSpPr>
          <p:nvPr>
            <p:ph type="sldNum" sz="quarter" idx="12"/>
          </p:nvPr>
        </p:nvSpPr>
        <p:spPr/>
        <p:txBody>
          <a:bodyPr/>
          <a:lstStyle/>
          <a:p>
            <a:fld id="{7E5D4D87-29B9-47AE-BDD8-12EE0FBCC1D4}" type="slidenum">
              <a:rPr lang="en-IN" smtClean="0"/>
              <a:pPr/>
              <a:t>97</a:t>
            </a:fld>
            <a:endParaRPr lang="en-IN"/>
          </a:p>
        </p:txBody>
      </p:sp>
    </p:spTree>
    <p:extLst>
      <p:ext uri="{BB962C8B-B14F-4D97-AF65-F5344CB8AC3E}">
        <p14:creationId xmlns:p14="http://schemas.microsoft.com/office/powerpoint/2010/main" val="3909452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a:bodyPr>
          <a:lstStyle/>
          <a:p>
            <a:r>
              <a:rPr lang="en-IN" sz="2400" dirty="0"/>
              <a:t>Plasma sodium concentrations should be closely monitored to avoid excessive hypernatremia</a:t>
            </a:r>
          </a:p>
          <a:p>
            <a:r>
              <a:rPr lang="en-IN" sz="2400" dirty="0"/>
              <a:t>Administration of high-dose ascorbic acid may decrease overall fluid requirements, and is worthy of further study.</a:t>
            </a:r>
          </a:p>
          <a:p>
            <a:endParaRPr lang="en-IN" sz="2400" dirty="0"/>
          </a:p>
        </p:txBody>
      </p:sp>
      <p:sp>
        <p:nvSpPr>
          <p:cNvPr id="4" name="Slide Number Placeholder 3"/>
          <p:cNvSpPr>
            <a:spLocks noGrp="1"/>
          </p:cNvSpPr>
          <p:nvPr>
            <p:ph type="sldNum" sz="quarter" idx="12"/>
          </p:nvPr>
        </p:nvSpPr>
        <p:spPr/>
        <p:txBody>
          <a:bodyPr/>
          <a:lstStyle/>
          <a:p>
            <a:fld id="{7E5D4D87-29B9-47AE-BDD8-12EE0FBCC1D4}" type="slidenum">
              <a:rPr lang="en-IN" smtClean="0"/>
              <a:pPr/>
              <a:t>98</a:t>
            </a:fld>
            <a:endParaRPr lang="en-IN"/>
          </a:p>
        </p:txBody>
      </p:sp>
    </p:spTree>
    <p:extLst>
      <p:ext uri="{BB962C8B-B14F-4D97-AF65-F5344CB8AC3E}">
        <p14:creationId xmlns:p14="http://schemas.microsoft.com/office/powerpoint/2010/main" val="180350758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IN" dirty="0"/>
              <a:t>Surgical Management </a:t>
            </a:r>
          </a:p>
        </p:txBody>
      </p:sp>
      <p:sp>
        <p:nvSpPr>
          <p:cNvPr id="3" name="Subtitle 2"/>
          <p:cNvSpPr>
            <a:spLocks noGrp="1"/>
          </p:cNvSpPr>
          <p:nvPr>
            <p:ph type="subTitle" idx="1"/>
          </p:nvPr>
        </p:nvSpPr>
        <p:spPr/>
        <p:txBody>
          <a:bodyPr/>
          <a:lstStyle/>
          <a:p>
            <a:r>
              <a:rPr lang="en-IN" dirty="0"/>
              <a:t>Reconstruction </a:t>
            </a:r>
          </a:p>
        </p:txBody>
      </p:sp>
      <p:sp>
        <p:nvSpPr>
          <p:cNvPr id="4" name="Slide Number Placeholder 3"/>
          <p:cNvSpPr>
            <a:spLocks noGrp="1"/>
          </p:cNvSpPr>
          <p:nvPr>
            <p:ph type="sldNum" sz="quarter" idx="12"/>
          </p:nvPr>
        </p:nvSpPr>
        <p:spPr/>
        <p:txBody>
          <a:bodyPr/>
          <a:lstStyle/>
          <a:p>
            <a:fld id="{7E5D4D87-29B9-47AE-BDD8-12EE0FBCC1D4}" type="slidenum">
              <a:rPr lang="en-IN" smtClean="0"/>
              <a:pPr/>
              <a:t>99</a:t>
            </a:fld>
            <a:endParaRPr lang="en-IN"/>
          </a:p>
        </p:txBody>
      </p:sp>
    </p:spTree>
    <p:extLst>
      <p:ext uri="{BB962C8B-B14F-4D97-AF65-F5344CB8AC3E}">
        <p14:creationId xmlns:p14="http://schemas.microsoft.com/office/powerpoint/2010/main" val="249042742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fontScheme name="Custom 1">
      <a:majorFont>
        <a:latin typeface="Copperplate Gothic Bold"/>
        <a:ea typeface=""/>
        <a:cs typeface=""/>
      </a:majorFont>
      <a:minorFont>
        <a:latin typeface="Book Antiqua"/>
        <a:ea typeface=""/>
        <a:cs typeface=""/>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F1C4790-FE3C-4020-8CA7-00621DA7BBB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1263</TotalTime>
  <Words>6415</Words>
  <Application>Microsoft Office PowerPoint</Application>
  <PresentationFormat>Widescreen</PresentationFormat>
  <Paragraphs>997</Paragraphs>
  <Slides>134</Slides>
  <Notes>23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134</vt:i4>
      </vt:variant>
    </vt:vector>
  </HeadingPairs>
  <TitlesOfParts>
    <vt:vector size="142" baseType="lpstr">
      <vt:lpstr>Arial</vt:lpstr>
      <vt:lpstr>Book Antiqua</vt:lpstr>
      <vt:lpstr>Calibri</vt:lpstr>
      <vt:lpstr>Copperplate Gothic Bold</vt:lpstr>
      <vt:lpstr>Times New Roman</vt:lpstr>
      <vt:lpstr>Wingdings</vt:lpstr>
      <vt:lpstr>Wingdings 3</vt:lpstr>
      <vt:lpstr>Ion Boardroom</vt:lpstr>
      <vt:lpstr>Burns rehabilitation </vt:lpstr>
      <vt:lpstr>Contents </vt:lpstr>
      <vt:lpstr>Anatomy of the skin</vt:lpstr>
      <vt:lpstr>skin</vt:lpstr>
      <vt:lpstr>PowerPoint Presentation</vt:lpstr>
      <vt:lpstr>PowerPoint Presentation</vt:lpstr>
      <vt:lpstr>Layers of the skin </vt:lpstr>
      <vt:lpstr>PowerPoint Presentation</vt:lpstr>
      <vt:lpstr>Layers of epidermis</vt:lpstr>
      <vt:lpstr>Special cells in epidermis </vt:lpstr>
      <vt:lpstr>Layers of dermis </vt:lpstr>
      <vt:lpstr>Special cells in dermis </vt:lpstr>
      <vt:lpstr>Blood supply </vt:lpstr>
      <vt:lpstr>Nerve supply </vt:lpstr>
      <vt:lpstr>Mainly six types of Sensory receptors  present in skin :- </vt:lpstr>
      <vt:lpstr>Functions </vt:lpstr>
      <vt:lpstr>PowerPoint Presentation</vt:lpstr>
      <vt:lpstr>Burns </vt:lpstr>
      <vt:lpstr>epidemiology</vt:lpstr>
      <vt:lpstr>Types and classification of burns</vt:lpstr>
      <vt:lpstr>Types of burn- according to etiology</vt:lpstr>
      <vt:lpstr>Thermal burns</vt:lpstr>
      <vt:lpstr>PowerPoint Presentation</vt:lpstr>
      <vt:lpstr>Electrical burns </vt:lpstr>
      <vt:lpstr>PowerPoint Presentation</vt:lpstr>
      <vt:lpstr>PowerPoint Presentation</vt:lpstr>
      <vt:lpstr>Chemical burns </vt:lpstr>
      <vt:lpstr>PowerPoint Presentation</vt:lpstr>
      <vt:lpstr>PowerPoint Presentation</vt:lpstr>
      <vt:lpstr>Radiation burns </vt:lpstr>
      <vt:lpstr>PowerPoint Presentation</vt:lpstr>
      <vt:lpstr>PowerPoint Presentation</vt:lpstr>
      <vt:lpstr>Other causes </vt:lpstr>
      <vt:lpstr>Non-accidental burns </vt:lpstr>
      <vt:lpstr>Classification-according to the depth</vt:lpstr>
      <vt:lpstr>PowerPoint Presentation</vt:lpstr>
      <vt:lpstr>PowerPoint Presentation</vt:lpstr>
      <vt:lpstr>PowerPoint Presentation</vt:lpstr>
      <vt:lpstr>According to the severity </vt:lpstr>
      <vt:lpstr>Total surface area calculation</vt:lpstr>
      <vt:lpstr>Zones of a burn </vt:lpstr>
      <vt:lpstr>Jackson 1947</vt:lpstr>
      <vt:lpstr>Zone of coagulation</vt:lpstr>
      <vt:lpstr>Zone of stasis</vt:lpstr>
      <vt:lpstr>Zones of hyperaemia</vt:lpstr>
      <vt:lpstr>Pathophysiology of burns</vt:lpstr>
      <vt:lpstr>Pathophysiology of burn wound</vt:lpstr>
      <vt:lpstr>Local effects</vt:lpstr>
      <vt:lpstr>Local oedema formation </vt:lpstr>
      <vt:lpstr>PowerPoint Presentation</vt:lpstr>
      <vt:lpstr>Reduction in perfusion </vt:lpstr>
      <vt:lpstr>Adhesion formation </vt:lpstr>
      <vt:lpstr>Wound repair </vt:lpstr>
      <vt:lpstr>Epidermal healing- </vt:lpstr>
      <vt:lpstr>Dermal healing </vt:lpstr>
      <vt:lpstr>Systemic changes </vt:lpstr>
      <vt:lpstr>PowerPoint Presentation</vt:lpstr>
      <vt:lpstr>Cardio-vascular system</vt:lpstr>
      <vt:lpstr>Hypovolaemia </vt:lpstr>
      <vt:lpstr>Cardiac output </vt:lpstr>
      <vt:lpstr>Hypoxia </vt:lpstr>
      <vt:lpstr>Pulmonary system – without inhalation injury </vt:lpstr>
      <vt:lpstr>Pulmonary system-inhalation injury</vt:lpstr>
      <vt:lpstr>Injurious effects of smoke </vt:lpstr>
      <vt:lpstr>PowerPoint Presentation</vt:lpstr>
      <vt:lpstr>PowerPoint Presentation</vt:lpstr>
      <vt:lpstr>PowerPoint Presentation</vt:lpstr>
      <vt:lpstr>Renal function </vt:lpstr>
      <vt:lpstr>Gi system </vt:lpstr>
      <vt:lpstr>PowerPoint Presentation</vt:lpstr>
      <vt:lpstr>Immune system </vt:lpstr>
      <vt:lpstr>Haemotologic effects </vt:lpstr>
      <vt:lpstr>Complications of burns </vt:lpstr>
      <vt:lpstr>Early complications </vt:lpstr>
      <vt:lpstr>Late complications </vt:lpstr>
      <vt:lpstr>PowerPoint Presentation</vt:lpstr>
      <vt:lpstr>First aid </vt:lpstr>
      <vt:lpstr>First aid- minor burns </vt:lpstr>
      <vt:lpstr>First aid-major burns </vt:lpstr>
      <vt:lpstr>Medical management </vt:lpstr>
      <vt:lpstr>WHO/EHT/CPR 2004 reformatted. 2007 </vt:lpstr>
      <vt:lpstr>PowerPoint Presentation</vt:lpstr>
      <vt:lpstr>Adults- determining the size </vt:lpstr>
      <vt:lpstr>Children </vt:lpstr>
      <vt:lpstr>Determining depth of the burn </vt:lpstr>
      <vt:lpstr>Serious burn requiring hospitalization </vt:lpstr>
      <vt:lpstr>Wound care </vt:lpstr>
      <vt:lpstr>First aid </vt:lpstr>
      <vt:lpstr>Initial treatment </vt:lpstr>
      <vt:lpstr>Daily treatment </vt:lpstr>
      <vt:lpstr>PowerPoint Presentation</vt:lpstr>
      <vt:lpstr>Healing phase </vt:lpstr>
      <vt:lpstr>Special considerations </vt:lpstr>
      <vt:lpstr>Nutrition </vt:lpstr>
      <vt:lpstr>American Burns association Practice guidelines- 2008 </vt:lpstr>
      <vt:lpstr>PowerPoint Presentation</vt:lpstr>
      <vt:lpstr>Options </vt:lpstr>
      <vt:lpstr>PowerPoint Presentation</vt:lpstr>
      <vt:lpstr>Surgical Management </vt:lpstr>
      <vt:lpstr>Techniques </vt:lpstr>
      <vt:lpstr>Superficial-partial thickness burns </vt:lpstr>
      <vt:lpstr>PowerPoint Presentation</vt:lpstr>
      <vt:lpstr>Large partial thickness burn </vt:lpstr>
      <vt:lpstr>Full thickness burn</vt:lpstr>
      <vt:lpstr>Physiotherapy management- burns rehabilitation </vt:lpstr>
      <vt:lpstr>Definition </vt:lpstr>
      <vt:lpstr>Team members </vt:lpstr>
      <vt:lpstr>Core components </vt:lpstr>
      <vt:lpstr>Phases of burns rehabilitation </vt:lpstr>
      <vt:lpstr>Goals of burn rehab </vt:lpstr>
      <vt:lpstr>Physiotherapy management </vt:lpstr>
      <vt:lpstr>Positioning </vt:lpstr>
      <vt:lpstr>PowerPoint Presentation</vt:lpstr>
      <vt:lpstr>PowerPoint Presentation</vt:lpstr>
      <vt:lpstr>Splinting </vt:lpstr>
      <vt:lpstr>PowerPoint Presentation</vt:lpstr>
      <vt:lpstr>PowerPoint Presentation</vt:lpstr>
      <vt:lpstr>PowerPoint Presentation</vt:lpstr>
      <vt:lpstr>Active &amp; Passive movements </vt:lpstr>
      <vt:lpstr>PowerPoint Presentation</vt:lpstr>
      <vt:lpstr>PowerPoint Presentation</vt:lpstr>
      <vt:lpstr>Scar management </vt:lpstr>
      <vt:lpstr>PowerPoint Presentation</vt:lpstr>
      <vt:lpstr>Pressure </vt:lpstr>
      <vt:lpstr>PowerPoint Presentation</vt:lpstr>
      <vt:lpstr>Electrical modalities </vt:lpstr>
      <vt:lpstr>PowerPoint Presentation</vt:lpstr>
      <vt:lpstr>Massage </vt:lpstr>
      <vt:lpstr>PowerPoint Presentation</vt:lpstr>
      <vt:lpstr>Follow up </vt:lpstr>
      <vt:lpstr>Exercise training </vt:lpstr>
      <vt:lpstr>PowerPoint Presentation</vt:lpstr>
      <vt:lpstr>References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Burns rehabilitation </dc:title>
  <dc:creator>Niyati Khona</dc:creator>
  <cp:lastModifiedBy>Kartik Rathod</cp:lastModifiedBy>
  <cp:revision>72</cp:revision>
  <dcterms:created xsi:type="dcterms:W3CDTF">2015-01-14T06:26:36Z</dcterms:created>
  <dcterms:modified xsi:type="dcterms:W3CDTF">2024-06-18T10:54:25Z</dcterms:modified>
</cp:coreProperties>
</file>